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/Relationships>

</file>

<file path=ppt/media/image1.gif>
</file>

<file path=ppt/media/image1.jpeg>
</file>

<file path=ppt/media/image1.png>
</file>

<file path=ppt/media/image2.gif>
</file>

<file path=ppt/media/image2.png>
</file>

<file path=ppt/media/image3.gif>
</file>

<file path=ppt/media/image3.png>
</file>

<file path=ppt/media/image4.gif>
</file>

<file path=ppt/media/image4.png>
</file>

<file path=ppt/media/image5.gif>
</file>

<file path=ppt/media/image5.png>
</file>

<file path=ppt/media/image6.gif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Shape 18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lose-up of wild plants growing between rocks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Large rock formation under dark clouds with a dirt road in the foreground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Close-up of a wild plant growing between lava rocks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waterfall surrounded by a green rocky landscape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Title"/>
          <p:cNvSpPr txBox="1"/>
          <p:nvPr>
            <p:ph type="title" hasCustomPrompt="1"/>
          </p:nvPr>
        </p:nvSpPr>
        <p:spPr>
          <a:xfrm>
            <a:off x="3952874" y="1267291"/>
            <a:ext cx="16478251" cy="1074874"/>
          </a:xfrm>
          <a:prstGeom prst="rect">
            <a:avLst/>
          </a:prstGeom>
        </p:spPr>
        <p:txBody>
          <a:bodyPr lIns="38100" tIns="38100" rIns="38100" bIns="38100"/>
          <a:lstStyle>
            <a:lvl1pPr defTabSz="2438339">
              <a:defRPr b="0" spc="-168" sz="8400"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150" name="Slide Subtitle"/>
          <p:cNvSpPr txBox="1"/>
          <p:nvPr>
            <p:ph type="body" sz="quarter" idx="21" hasCustomPrompt="1"/>
          </p:nvPr>
        </p:nvSpPr>
        <p:spPr>
          <a:xfrm>
            <a:off x="3952874" y="2342163"/>
            <a:ext cx="16478251" cy="701086"/>
          </a:xfrm>
          <a:prstGeom prst="rect">
            <a:avLst/>
          </a:prstGeom>
        </p:spPr>
        <p:txBody>
          <a:bodyPr lIns="34290" tIns="34290" rIns="34290" bIns="34290"/>
          <a:lstStyle>
            <a:lvl1pPr marL="0" indent="0" defTabSz="561340">
              <a:lnSpc>
                <a:spcPct val="100000"/>
              </a:lnSpc>
              <a:spcBef>
                <a:spcPts val="0"/>
              </a:spcBef>
              <a:buSzTx/>
              <a:buNone/>
              <a:defRPr sz="3536">
                <a:latin typeface="Poppins Medium"/>
                <a:ea typeface="Poppins Medium"/>
                <a:cs typeface="Poppins Medium"/>
                <a:sym typeface="Poppins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51" name="Body Level One…"/>
          <p:cNvSpPr txBox="1"/>
          <p:nvPr>
            <p:ph type="body" sz="half" idx="1" hasCustomPrompt="1"/>
          </p:nvPr>
        </p:nvSpPr>
        <p:spPr>
          <a:xfrm>
            <a:off x="3952874" y="3820339"/>
            <a:ext cx="16478251" cy="7272548"/>
          </a:xfrm>
          <a:prstGeom prst="rect">
            <a:avLst/>
          </a:prstGeom>
        </p:spPr>
        <p:txBody>
          <a:bodyPr lIns="38100" tIns="38100" rIns="38100" bIns="38100"/>
          <a:lstStyle>
            <a:lvl1pPr marL="584200" indent="-584200" defTabSz="2438339">
              <a:defRPr sz="4600">
                <a:latin typeface="Poppins Regular"/>
                <a:ea typeface="Poppins Regular"/>
                <a:cs typeface="Poppins Regular"/>
                <a:sym typeface="Poppins Regular"/>
              </a:defRPr>
            </a:lvl1pPr>
            <a:lvl2pPr marL="1193800" indent="-584200" defTabSz="2438339">
              <a:defRPr sz="4600">
                <a:latin typeface="Poppins Regular"/>
                <a:ea typeface="Poppins Regular"/>
                <a:cs typeface="Poppins Regular"/>
                <a:sym typeface="Poppins Regular"/>
              </a:defRPr>
            </a:lvl2pPr>
            <a:lvl3pPr marL="1803400" indent="-584200" defTabSz="2438339">
              <a:defRPr sz="4600">
                <a:latin typeface="Poppins Regular"/>
                <a:ea typeface="Poppins Regular"/>
                <a:cs typeface="Poppins Regular"/>
                <a:sym typeface="Poppins Regular"/>
              </a:defRPr>
            </a:lvl3pPr>
            <a:lvl4pPr marL="2413000" indent="-584200" defTabSz="2438339">
              <a:defRPr sz="4600">
                <a:latin typeface="Poppins Regular"/>
                <a:ea typeface="Poppins Regular"/>
                <a:cs typeface="Poppins Regular"/>
                <a:sym typeface="Poppins Regular"/>
              </a:defRPr>
            </a:lvl4pPr>
            <a:lvl5pPr marL="3022600" indent="-584200" defTabSz="2438339">
              <a:defRPr sz="4600">
                <a:latin typeface="Poppins Regular"/>
                <a:ea typeface="Poppins Regular"/>
                <a:cs typeface="Poppins Regular"/>
                <a:sym typeface="Poppins Regular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2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153" name="Slide Number"/>
          <p:cNvSpPr txBox="1"/>
          <p:nvPr>
            <p:ph type="sldNum" sz="quarter" idx="2"/>
          </p:nvPr>
        </p:nvSpPr>
        <p:spPr>
          <a:xfrm>
            <a:off x="12029884" y="11507088"/>
            <a:ext cx="314860" cy="299112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ttribution"/>
          <p:cNvSpPr txBox="1"/>
          <p:nvPr>
            <p:ph type="body" sz="quarter" idx="21" hasCustomPrompt="1"/>
          </p:nvPr>
        </p:nvSpPr>
        <p:spPr>
          <a:xfrm>
            <a:off x="4908618" y="9721090"/>
            <a:ext cx="15111939" cy="477735"/>
          </a:xfrm>
          <a:prstGeom prst="rect">
            <a:avLst/>
          </a:prstGeom>
        </p:spPr>
        <p:txBody>
          <a:bodyPr lIns="34290" tIns="34290" rIns="34290" bIns="34290"/>
          <a:lstStyle>
            <a:lvl1pPr marL="0" indent="0" defTabSz="619125">
              <a:lnSpc>
                <a:spcPct val="100000"/>
              </a:lnSpc>
              <a:spcBef>
                <a:spcPts val="0"/>
              </a:spcBef>
              <a:buSzTx/>
              <a:buNone/>
              <a:defRPr sz="2400"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61" name="Body Level One…"/>
          <p:cNvSpPr txBox="1"/>
          <p:nvPr>
            <p:ph type="body" sz="half" idx="1" hasCustomPrompt="1"/>
          </p:nvPr>
        </p:nvSpPr>
        <p:spPr>
          <a:xfrm>
            <a:off x="4363442" y="3681704"/>
            <a:ext cx="15657116" cy="5523497"/>
          </a:xfrm>
          <a:prstGeom prst="rect">
            <a:avLst/>
          </a:prstGeom>
        </p:spPr>
        <p:txBody>
          <a:bodyPr lIns="38100" tIns="38100" rIns="38100" bIns="38100" anchor="ctr"/>
          <a:lstStyle>
            <a:lvl1pPr marL="638922" indent="-469899" defTabSz="2438339">
              <a:spcBef>
                <a:spcPts val="0"/>
              </a:spcBef>
              <a:buSzTx/>
              <a:buNone/>
              <a:defRPr spc="-168" sz="8400">
                <a:latin typeface="Poppins Regular"/>
                <a:ea typeface="Poppins Regular"/>
                <a:cs typeface="Poppins Regular"/>
                <a:sym typeface="Poppins Regular"/>
              </a:defRPr>
            </a:lvl1pPr>
            <a:lvl2pPr marL="638922" indent="-12699" defTabSz="2438339">
              <a:spcBef>
                <a:spcPts val="0"/>
              </a:spcBef>
              <a:buSzTx/>
              <a:buNone/>
              <a:defRPr spc="-168" sz="8400">
                <a:latin typeface="Poppins Regular"/>
                <a:ea typeface="Poppins Regular"/>
                <a:cs typeface="Poppins Regular"/>
                <a:sym typeface="Poppins Regular"/>
              </a:defRPr>
            </a:lvl2pPr>
            <a:lvl3pPr marL="638922" indent="444500" defTabSz="2438339">
              <a:spcBef>
                <a:spcPts val="0"/>
              </a:spcBef>
              <a:buSzTx/>
              <a:buNone/>
              <a:defRPr spc="-168" sz="8400">
                <a:latin typeface="Poppins Regular"/>
                <a:ea typeface="Poppins Regular"/>
                <a:cs typeface="Poppins Regular"/>
                <a:sym typeface="Poppins Regular"/>
              </a:defRPr>
            </a:lvl3pPr>
            <a:lvl4pPr marL="638922" indent="901700" defTabSz="2438339">
              <a:spcBef>
                <a:spcPts val="0"/>
              </a:spcBef>
              <a:buSzTx/>
              <a:buNone/>
              <a:defRPr spc="-168" sz="8400">
                <a:latin typeface="Poppins Regular"/>
                <a:ea typeface="Poppins Regular"/>
                <a:cs typeface="Poppins Regular"/>
                <a:sym typeface="Poppins Regular"/>
              </a:defRPr>
            </a:lvl4pPr>
            <a:lvl5pPr marL="638922" indent="1358900" defTabSz="2438339">
              <a:spcBef>
                <a:spcPts val="0"/>
              </a:spcBef>
              <a:buSzTx/>
              <a:buNone/>
              <a:defRPr spc="-168" sz="8400">
                <a:latin typeface="Poppins Regular"/>
                <a:ea typeface="Poppins Regular"/>
                <a:cs typeface="Poppins Regular"/>
                <a:sym typeface="Poppins Regular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2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163" name="Slide Number"/>
          <p:cNvSpPr txBox="1"/>
          <p:nvPr>
            <p:ph type="sldNum" sz="quarter" idx="2"/>
          </p:nvPr>
        </p:nvSpPr>
        <p:spPr>
          <a:xfrm>
            <a:off x="12029884" y="11507088"/>
            <a:ext cx="314860" cy="299112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resentation Title"/>
          <p:cNvSpPr txBox="1"/>
          <p:nvPr>
            <p:ph type="title" hasCustomPrompt="1"/>
          </p:nvPr>
        </p:nvSpPr>
        <p:spPr>
          <a:xfrm>
            <a:off x="3952872" y="0"/>
            <a:ext cx="16478254" cy="3486151"/>
          </a:xfrm>
          <a:prstGeom prst="rect">
            <a:avLst/>
          </a:prstGeom>
        </p:spPr>
        <p:txBody>
          <a:bodyPr lIns="38100" tIns="38100" rIns="38100" bIns="38100" anchor="b"/>
          <a:lstStyle>
            <a:lvl1pPr defTabSz="2438339">
              <a:defRPr b="0" spc="-228" sz="11400"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71" name="Body Level One…"/>
          <p:cNvSpPr txBox="1"/>
          <p:nvPr>
            <p:ph type="body" sz="half" idx="1" hasCustomPrompt="1"/>
          </p:nvPr>
        </p:nvSpPr>
        <p:spPr>
          <a:xfrm>
            <a:off x="3952874" y="4658938"/>
            <a:ext cx="16796260" cy="6603852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2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2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2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2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200">
                <a:latin typeface="Poppins Medium"/>
                <a:ea typeface="Poppins Medium"/>
                <a:cs typeface="Poppins Medium"/>
                <a:sym typeface="Poppins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2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173" name="Slide Number"/>
          <p:cNvSpPr txBox="1"/>
          <p:nvPr>
            <p:ph type="sldNum" sz="quarter" idx="2"/>
          </p:nvPr>
        </p:nvSpPr>
        <p:spPr>
          <a:xfrm>
            <a:off x="12034570" y="11507088"/>
            <a:ext cx="314860" cy="299112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en, hilly landscape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Moss-covered rocks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Large rock formation under dark clouds with a dirt road in the foreground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Relationship Id="rId5" Type="http://schemas.openxmlformats.org/officeDocument/2006/relationships/image" Target="../media/image1.g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hyperlink" Target="http://paulofonseca.com" TargetMode="External"/><Relationship Id="rId3" Type="http://schemas.openxmlformats.org/officeDocument/2006/relationships/image" Target="../media/image1.jpe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Relationship Id="rId5" Type="http://schemas.openxmlformats.org/officeDocument/2006/relationships/image" Target="../media/image2.gif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3.gif"/><Relationship Id="rId3" Type="http://schemas.openxmlformats.org/officeDocument/2006/relationships/hyperlink" Target="https://github.com/paulofonseca1987/governanceismessy/blob/main/LICENSE" TargetMode="External"/><Relationship Id="rId4" Type="http://schemas.openxmlformats.org/officeDocument/2006/relationships/hyperlink" Target="https://etherscan.io/address/0xE594469fDe6AE29943a64f81d95c20F5F8eB2e04" TargetMode="External"/><Relationship Id="rId5" Type="http://schemas.openxmlformats.org/officeDocument/2006/relationships/hyperlink" Target="https://etherscan.io/block/countdown/18691200" TargetMode="Externa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4.gif"/><Relationship Id="rId3" Type="http://schemas.openxmlformats.org/officeDocument/2006/relationships/hyperlink" Target="https://github.com/paulofonseca1987/governanceismessy/blob/main/LICENSE" TargetMode="External"/><Relationship Id="rId4" Type="http://schemas.openxmlformats.org/officeDocument/2006/relationships/hyperlink" Target="https://etherscan.io/address/0xE594469fDe6AE29943a64f81d95c20F5F8eB2e04" TargetMode="External"/><Relationship Id="rId5" Type="http://schemas.openxmlformats.org/officeDocument/2006/relationships/hyperlink" Target="https://etherscan.io/block/countdown/18691200" TargetMode="External"/><Relationship Id="rId6" Type="http://schemas.openxmlformats.org/officeDocument/2006/relationships/hyperlink" Target="https://etherscan.io/block/countdown/18541392" TargetMode="Externa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gif"/><Relationship Id="rId3" Type="http://schemas.openxmlformats.org/officeDocument/2006/relationships/hyperlink" Target="https://github.com/paulofonseca1987/governanceismessy/blob/main/LICENSE" TargetMode="External"/><Relationship Id="rId4" Type="http://schemas.openxmlformats.org/officeDocument/2006/relationships/hyperlink" Target="https://etherscan.io/address/0xE594469fDe6AE29943a64f81d95c20F5F8eB2e04" TargetMode="External"/><Relationship Id="rId5" Type="http://schemas.openxmlformats.org/officeDocument/2006/relationships/hyperlink" Target="https://etherscan.io/block/countdown/18691200" TargetMode="Externa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8.png"/><Relationship Id="rId3" Type="http://schemas.openxmlformats.org/officeDocument/2006/relationships/hyperlink" Target="http://bit.ly/governanceismessy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6.gif"/><Relationship Id="rId3" Type="http://schemas.openxmlformats.org/officeDocument/2006/relationships/hyperlink" Target="https://github.com/paulofonseca1987/governanceismessy/blob/main/LICENSE" TargetMode="External"/><Relationship Id="rId4" Type="http://schemas.openxmlformats.org/officeDocument/2006/relationships/hyperlink" Target="https://etherscan.io/address/0xE594469fDe6AE29943a64f81d95c20F5F8eB2e04" TargetMode="External"/><Relationship Id="rId5" Type="http://schemas.openxmlformats.org/officeDocument/2006/relationships/hyperlink" Target="https://etherscan.io/block/countdown/18691200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hyperlink" Target="https://github.com/paulofonseca1987/governanceismessy/blob/main/LICENSE" TargetMode="External"/><Relationship Id="rId3" Type="http://schemas.openxmlformats.org/officeDocument/2006/relationships/hyperlink" Target="https://etherscan.io/address/0xE594469fDe6AE29943a64f81d95c20F5F8eB2e04" TargetMode="External"/><Relationship Id="rId4" Type="http://schemas.openxmlformats.org/officeDocument/2006/relationships/hyperlink" Target="https://etherscan.io/block/countdown/18691200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vernance……"/>
          <p:cNvSpPr txBox="1"/>
          <p:nvPr>
            <p:ph type="title"/>
          </p:nvPr>
        </p:nvSpPr>
        <p:spPr>
          <a:xfrm>
            <a:off x="3952872" y="607686"/>
            <a:ext cx="9329438" cy="10593820"/>
          </a:xfrm>
          <a:prstGeom prst="rect">
            <a:avLst/>
          </a:prstGeom>
        </p:spPr>
        <p:txBody>
          <a:bodyPr/>
          <a:lstStyle/>
          <a:p>
            <a:pPr>
              <a:defRPr spc="-208" sz="10400"/>
            </a:pPr>
            <a:r>
              <a:t>Governance…</a:t>
            </a: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  <a:r>
              <a:t>…is a messy business</a:t>
            </a:r>
          </a:p>
        </p:txBody>
      </p:sp>
      <p:sp>
        <p:nvSpPr>
          <p:cNvPr id="183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pic>
        <p:nvPicPr>
          <p:cNvPr id="184" name="cat chain reaction.gif" descr="cat chain reaction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530244" y="5223818"/>
            <a:ext cx="7909476" cy="5727551"/>
          </a:xfrm>
          <a:prstGeom prst="rect">
            <a:avLst/>
          </a:prstGeom>
          <a:ln w="12700">
            <a:miter lim="400000"/>
          </a:ln>
        </p:spPr>
      </p:pic>
      <p:sp>
        <p:nvSpPr>
          <p:cNvPr id="185" name="Shape"/>
          <p:cNvSpPr/>
          <p:nvPr/>
        </p:nvSpPr>
        <p:spPr>
          <a:xfrm>
            <a:off x="12141993" y="4850010"/>
            <a:ext cx="8685909" cy="647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68300" dist="0" dir="5400000">
              <a:srgbClr val="000000">
                <a:alpha val="79134"/>
              </a:srgbClr>
            </a:outerShdw>
          </a:effectLst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u"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Who has joined a DAO?"/>
          <p:cNvSpPr txBox="1"/>
          <p:nvPr>
            <p:ph type="body" sz="quarter" idx="1"/>
          </p:nvPr>
        </p:nvSpPr>
        <p:spPr>
          <a:xfrm>
            <a:off x="7983323" y="5638470"/>
            <a:ext cx="11448718" cy="2877210"/>
          </a:xfrm>
          <a:prstGeom prst="rect">
            <a:avLst/>
          </a:prstGeom>
        </p:spPr>
        <p:txBody>
          <a:bodyPr anchor="b"/>
          <a:lstStyle>
            <a:lvl1pPr marL="0" indent="3726" defTabSz="2316422">
              <a:defRPr spc="-159" sz="7979"/>
            </a:lvl1pPr>
          </a:lstStyle>
          <a:p>
            <a:pPr/>
            <a:r>
              <a:t>Who has joined a DAO?</a:t>
            </a:r>
          </a:p>
        </p:txBody>
      </p:sp>
      <p:sp>
        <p:nvSpPr>
          <p:cNvPr id="235" name="Hand"/>
          <p:cNvSpPr/>
          <p:nvPr/>
        </p:nvSpPr>
        <p:spPr>
          <a:xfrm>
            <a:off x="4746083" y="4767591"/>
            <a:ext cx="2403072" cy="3456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4" h="21598" fill="norm" stroke="1" extrusionOk="0">
                <a:moveTo>
                  <a:pt x="9241" y="0"/>
                </a:moveTo>
                <a:cubicBezTo>
                  <a:pt x="8623" y="3"/>
                  <a:pt x="8010" y="322"/>
                  <a:pt x="8004" y="946"/>
                </a:cubicBezTo>
                <a:cubicBezTo>
                  <a:pt x="7999" y="1470"/>
                  <a:pt x="7929" y="8910"/>
                  <a:pt x="7929" y="8910"/>
                </a:cubicBezTo>
                <a:cubicBezTo>
                  <a:pt x="7929" y="8910"/>
                  <a:pt x="7499" y="8974"/>
                  <a:pt x="7399" y="8974"/>
                </a:cubicBezTo>
                <a:cubicBezTo>
                  <a:pt x="7399" y="8974"/>
                  <a:pt x="5801" y="2575"/>
                  <a:pt x="5675" y="1884"/>
                </a:cubicBezTo>
                <a:cubicBezTo>
                  <a:pt x="5460" y="700"/>
                  <a:pt x="3262" y="854"/>
                  <a:pt x="3420" y="2122"/>
                </a:cubicBezTo>
                <a:cubicBezTo>
                  <a:pt x="3487" y="2667"/>
                  <a:pt x="4637" y="9621"/>
                  <a:pt x="4637" y="9621"/>
                </a:cubicBezTo>
                <a:lnTo>
                  <a:pt x="4100" y="9812"/>
                </a:lnTo>
                <a:cubicBezTo>
                  <a:pt x="4100" y="9812"/>
                  <a:pt x="2546" y="6213"/>
                  <a:pt x="2124" y="5128"/>
                </a:cubicBezTo>
                <a:cubicBezTo>
                  <a:pt x="1683" y="3995"/>
                  <a:pt x="-325" y="4416"/>
                  <a:pt x="45" y="5576"/>
                </a:cubicBezTo>
                <a:cubicBezTo>
                  <a:pt x="204" y="6073"/>
                  <a:pt x="930" y="9056"/>
                  <a:pt x="1691" y="11289"/>
                </a:cubicBezTo>
                <a:cubicBezTo>
                  <a:pt x="1612" y="16115"/>
                  <a:pt x="3291" y="17160"/>
                  <a:pt x="3675" y="19027"/>
                </a:cubicBezTo>
                <a:cubicBezTo>
                  <a:pt x="3899" y="20117"/>
                  <a:pt x="3791" y="21598"/>
                  <a:pt x="3791" y="21598"/>
                </a:cubicBezTo>
                <a:lnTo>
                  <a:pt x="13296" y="21598"/>
                </a:lnTo>
                <a:cubicBezTo>
                  <a:pt x="13296" y="18355"/>
                  <a:pt x="17266" y="16479"/>
                  <a:pt x="18181" y="15015"/>
                </a:cubicBezTo>
                <a:cubicBezTo>
                  <a:pt x="18213" y="14964"/>
                  <a:pt x="19620" y="12585"/>
                  <a:pt x="20198" y="11608"/>
                </a:cubicBezTo>
                <a:cubicBezTo>
                  <a:pt x="20356" y="11341"/>
                  <a:pt x="20444" y="11057"/>
                  <a:pt x="20458" y="10768"/>
                </a:cubicBezTo>
                <a:cubicBezTo>
                  <a:pt x="20485" y="10213"/>
                  <a:pt x="20558" y="9282"/>
                  <a:pt x="20735" y="9028"/>
                </a:cubicBezTo>
                <a:cubicBezTo>
                  <a:pt x="21275" y="8248"/>
                  <a:pt x="21229" y="7659"/>
                  <a:pt x="19813" y="7927"/>
                </a:cubicBezTo>
                <a:cubicBezTo>
                  <a:pt x="18121" y="8247"/>
                  <a:pt x="17427" y="10409"/>
                  <a:pt x="17427" y="10409"/>
                </a:cubicBezTo>
                <a:lnTo>
                  <a:pt x="16041" y="12125"/>
                </a:lnTo>
                <a:lnTo>
                  <a:pt x="15280" y="12313"/>
                </a:lnTo>
                <a:lnTo>
                  <a:pt x="14521" y="9417"/>
                </a:lnTo>
                <a:cubicBezTo>
                  <a:pt x="14521" y="9417"/>
                  <a:pt x="14899" y="2984"/>
                  <a:pt x="15008" y="1961"/>
                </a:cubicBezTo>
                <a:cubicBezTo>
                  <a:pt x="15120" y="912"/>
                  <a:pt x="13017" y="708"/>
                  <a:pt x="12778" y="1791"/>
                </a:cubicBezTo>
                <a:cubicBezTo>
                  <a:pt x="12639" y="2422"/>
                  <a:pt x="11563" y="7848"/>
                  <a:pt x="11333" y="8824"/>
                </a:cubicBezTo>
                <a:lnTo>
                  <a:pt x="10797" y="8800"/>
                </a:lnTo>
                <a:cubicBezTo>
                  <a:pt x="10797" y="8800"/>
                  <a:pt x="10538" y="1503"/>
                  <a:pt x="10513" y="956"/>
                </a:cubicBezTo>
                <a:cubicBezTo>
                  <a:pt x="10483" y="313"/>
                  <a:pt x="9859" y="-2"/>
                  <a:pt x="924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40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5" grpId="1"/>
      <p:bldP build="whole" bldLvl="1" animBg="1" rev="0" advAuto="0" spid="234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Who has voted on an onchain DAO proposal?"/>
          <p:cNvSpPr txBox="1"/>
          <p:nvPr>
            <p:ph type="body" sz="quarter" idx="1"/>
          </p:nvPr>
        </p:nvSpPr>
        <p:spPr>
          <a:xfrm>
            <a:off x="7983323" y="5638470"/>
            <a:ext cx="12591841" cy="2877210"/>
          </a:xfrm>
          <a:prstGeom prst="rect">
            <a:avLst/>
          </a:prstGeom>
        </p:spPr>
        <p:txBody>
          <a:bodyPr anchor="b"/>
          <a:lstStyle>
            <a:lvl1pPr marL="0" indent="3726" defTabSz="2316422">
              <a:defRPr spc="-159" sz="7979"/>
            </a:lvl1pPr>
          </a:lstStyle>
          <a:p>
            <a:pPr/>
            <a:r>
              <a:t>Who has voted on an onchain DAO proposal?</a:t>
            </a:r>
          </a:p>
        </p:txBody>
      </p:sp>
      <p:sp>
        <p:nvSpPr>
          <p:cNvPr id="238" name="Hand"/>
          <p:cNvSpPr/>
          <p:nvPr/>
        </p:nvSpPr>
        <p:spPr>
          <a:xfrm>
            <a:off x="4746083" y="4767591"/>
            <a:ext cx="2403072" cy="3456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4" h="21598" fill="norm" stroke="1" extrusionOk="0">
                <a:moveTo>
                  <a:pt x="9241" y="0"/>
                </a:moveTo>
                <a:cubicBezTo>
                  <a:pt x="8623" y="3"/>
                  <a:pt x="8010" y="322"/>
                  <a:pt x="8004" y="946"/>
                </a:cubicBezTo>
                <a:cubicBezTo>
                  <a:pt x="7999" y="1470"/>
                  <a:pt x="7929" y="8910"/>
                  <a:pt x="7929" y="8910"/>
                </a:cubicBezTo>
                <a:cubicBezTo>
                  <a:pt x="7929" y="8910"/>
                  <a:pt x="7499" y="8974"/>
                  <a:pt x="7399" y="8974"/>
                </a:cubicBezTo>
                <a:cubicBezTo>
                  <a:pt x="7399" y="8974"/>
                  <a:pt x="5801" y="2575"/>
                  <a:pt x="5675" y="1884"/>
                </a:cubicBezTo>
                <a:cubicBezTo>
                  <a:pt x="5460" y="700"/>
                  <a:pt x="3262" y="854"/>
                  <a:pt x="3420" y="2122"/>
                </a:cubicBezTo>
                <a:cubicBezTo>
                  <a:pt x="3487" y="2667"/>
                  <a:pt x="4637" y="9621"/>
                  <a:pt x="4637" y="9621"/>
                </a:cubicBezTo>
                <a:lnTo>
                  <a:pt x="4100" y="9812"/>
                </a:lnTo>
                <a:cubicBezTo>
                  <a:pt x="4100" y="9812"/>
                  <a:pt x="2546" y="6213"/>
                  <a:pt x="2124" y="5128"/>
                </a:cubicBezTo>
                <a:cubicBezTo>
                  <a:pt x="1683" y="3995"/>
                  <a:pt x="-325" y="4416"/>
                  <a:pt x="45" y="5576"/>
                </a:cubicBezTo>
                <a:cubicBezTo>
                  <a:pt x="204" y="6073"/>
                  <a:pt x="930" y="9056"/>
                  <a:pt x="1691" y="11289"/>
                </a:cubicBezTo>
                <a:cubicBezTo>
                  <a:pt x="1612" y="16115"/>
                  <a:pt x="3291" y="17160"/>
                  <a:pt x="3675" y="19027"/>
                </a:cubicBezTo>
                <a:cubicBezTo>
                  <a:pt x="3899" y="20117"/>
                  <a:pt x="3791" y="21598"/>
                  <a:pt x="3791" y="21598"/>
                </a:cubicBezTo>
                <a:lnTo>
                  <a:pt x="13296" y="21598"/>
                </a:lnTo>
                <a:cubicBezTo>
                  <a:pt x="13296" y="18355"/>
                  <a:pt x="17266" y="16479"/>
                  <a:pt x="18181" y="15015"/>
                </a:cubicBezTo>
                <a:cubicBezTo>
                  <a:pt x="18213" y="14964"/>
                  <a:pt x="19620" y="12585"/>
                  <a:pt x="20198" y="11608"/>
                </a:cubicBezTo>
                <a:cubicBezTo>
                  <a:pt x="20356" y="11341"/>
                  <a:pt x="20444" y="11057"/>
                  <a:pt x="20458" y="10768"/>
                </a:cubicBezTo>
                <a:cubicBezTo>
                  <a:pt x="20485" y="10213"/>
                  <a:pt x="20558" y="9282"/>
                  <a:pt x="20735" y="9028"/>
                </a:cubicBezTo>
                <a:cubicBezTo>
                  <a:pt x="21275" y="8248"/>
                  <a:pt x="21229" y="7659"/>
                  <a:pt x="19813" y="7927"/>
                </a:cubicBezTo>
                <a:cubicBezTo>
                  <a:pt x="18121" y="8247"/>
                  <a:pt x="17427" y="10409"/>
                  <a:pt x="17427" y="10409"/>
                </a:cubicBezTo>
                <a:lnTo>
                  <a:pt x="16041" y="12125"/>
                </a:lnTo>
                <a:lnTo>
                  <a:pt x="15280" y="12313"/>
                </a:lnTo>
                <a:lnTo>
                  <a:pt x="14521" y="9417"/>
                </a:lnTo>
                <a:cubicBezTo>
                  <a:pt x="14521" y="9417"/>
                  <a:pt x="14899" y="2984"/>
                  <a:pt x="15008" y="1961"/>
                </a:cubicBezTo>
                <a:cubicBezTo>
                  <a:pt x="15120" y="912"/>
                  <a:pt x="13017" y="708"/>
                  <a:pt x="12778" y="1791"/>
                </a:cubicBezTo>
                <a:cubicBezTo>
                  <a:pt x="12639" y="2422"/>
                  <a:pt x="11563" y="7848"/>
                  <a:pt x="11333" y="8824"/>
                </a:cubicBezTo>
                <a:lnTo>
                  <a:pt x="10797" y="8800"/>
                </a:lnTo>
                <a:cubicBezTo>
                  <a:pt x="10797" y="8800"/>
                  <a:pt x="10538" y="1503"/>
                  <a:pt x="10513" y="956"/>
                </a:cubicBezTo>
                <a:cubicBezTo>
                  <a:pt x="10483" y="313"/>
                  <a:pt x="9859" y="-2"/>
                  <a:pt x="924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40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8" grpId="1"/>
      <p:bldP build="whole" bldLvl="1" animBg="1" rev="0" advAuto="0" spid="237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Who has created and passed a DAO proposal?"/>
          <p:cNvSpPr txBox="1"/>
          <p:nvPr>
            <p:ph type="body" sz="quarter" idx="1"/>
          </p:nvPr>
        </p:nvSpPr>
        <p:spPr>
          <a:xfrm>
            <a:off x="7983323" y="5638470"/>
            <a:ext cx="12637311" cy="2877210"/>
          </a:xfrm>
          <a:prstGeom prst="rect">
            <a:avLst/>
          </a:prstGeom>
        </p:spPr>
        <p:txBody>
          <a:bodyPr anchor="b"/>
          <a:lstStyle>
            <a:lvl1pPr marL="0" indent="3726" defTabSz="2316422">
              <a:defRPr spc="-159" sz="7979"/>
            </a:lvl1pPr>
          </a:lstStyle>
          <a:p>
            <a:pPr/>
            <a:r>
              <a:t>Who has created and passed a DAO proposal?</a:t>
            </a:r>
          </a:p>
        </p:txBody>
      </p:sp>
      <p:sp>
        <p:nvSpPr>
          <p:cNvPr id="241" name="Hand"/>
          <p:cNvSpPr/>
          <p:nvPr/>
        </p:nvSpPr>
        <p:spPr>
          <a:xfrm>
            <a:off x="4746083" y="4767591"/>
            <a:ext cx="2403072" cy="3456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4" h="21598" fill="norm" stroke="1" extrusionOk="0">
                <a:moveTo>
                  <a:pt x="9241" y="0"/>
                </a:moveTo>
                <a:cubicBezTo>
                  <a:pt x="8623" y="3"/>
                  <a:pt x="8010" y="322"/>
                  <a:pt x="8004" y="946"/>
                </a:cubicBezTo>
                <a:cubicBezTo>
                  <a:pt x="7999" y="1470"/>
                  <a:pt x="7929" y="8910"/>
                  <a:pt x="7929" y="8910"/>
                </a:cubicBezTo>
                <a:cubicBezTo>
                  <a:pt x="7929" y="8910"/>
                  <a:pt x="7499" y="8974"/>
                  <a:pt x="7399" y="8974"/>
                </a:cubicBezTo>
                <a:cubicBezTo>
                  <a:pt x="7399" y="8974"/>
                  <a:pt x="5801" y="2575"/>
                  <a:pt x="5675" y="1884"/>
                </a:cubicBezTo>
                <a:cubicBezTo>
                  <a:pt x="5460" y="700"/>
                  <a:pt x="3262" y="854"/>
                  <a:pt x="3420" y="2122"/>
                </a:cubicBezTo>
                <a:cubicBezTo>
                  <a:pt x="3487" y="2667"/>
                  <a:pt x="4637" y="9621"/>
                  <a:pt x="4637" y="9621"/>
                </a:cubicBezTo>
                <a:lnTo>
                  <a:pt x="4100" y="9812"/>
                </a:lnTo>
                <a:cubicBezTo>
                  <a:pt x="4100" y="9812"/>
                  <a:pt x="2546" y="6213"/>
                  <a:pt x="2124" y="5128"/>
                </a:cubicBezTo>
                <a:cubicBezTo>
                  <a:pt x="1683" y="3995"/>
                  <a:pt x="-325" y="4416"/>
                  <a:pt x="45" y="5576"/>
                </a:cubicBezTo>
                <a:cubicBezTo>
                  <a:pt x="204" y="6073"/>
                  <a:pt x="930" y="9056"/>
                  <a:pt x="1691" y="11289"/>
                </a:cubicBezTo>
                <a:cubicBezTo>
                  <a:pt x="1612" y="16115"/>
                  <a:pt x="3291" y="17160"/>
                  <a:pt x="3675" y="19027"/>
                </a:cubicBezTo>
                <a:cubicBezTo>
                  <a:pt x="3899" y="20117"/>
                  <a:pt x="3791" y="21598"/>
                  <a:pt x="3791" y="21598"/>
                </a:cubicBezTo>
                <a:lnTo>
                  <a:pt x="13296" y="21598"/>
                </a:lnTo>
                <a:cubicBezTo>
                  <a:pt x="13296" y="18355"/>
                  <a:pt x="17266" y="16479"/>
                  <a:pt x="18181" y="15015"/>
                </a:cubicBezTo>
                <a:cubicBezTo>
                  <a:pt x="18213" y="14964"/>
                  <a:pt x="19620" y="12585"/>
                  <a:pt x="20198" y="11608"/>
                </a:cubicBezTo>
                <a:cubicBezTo>
                  <a:pt x="20356" y="11341"/>
                  <a:pt x="20444" y="11057"/>
                  <a:pt x="20458" y="10768"/>
                </a:cubicBezTo>
                <a:cubicBezTo>
                  <a:pt x="20485" y="10213"/>
                  <a:pt x="20558" y="9282"/>
                  <a:pt x="20735" y="9028"/>
                </a:cubicBezTo>
                <a:cubicBezTo>
                  <a:pt x="21275" y="8248"/>
                  <a:pt x="21229" y="7659"/>
                  <a:pt x="19813" y="7927"/>
                </a:cubicBezTo>
                <a:cubicBezTo>
                  <a:pt x="18121" y="8247"/>
                  <a:pt x="17427" y="10409"/>
                  <a:pt x="17427" y="10409"/>
                </a:cubicBezTo>
                <a:lnTo>
                  <a:pt x="16041" y="12125"/>
                </a:lnTo>
                <a:lnTo>
                  <a:pt x="15280" y="12313"/>
                </a:lnTo>
                <a:lnTo>
                  <a:pt x="14521" y="9417"/>
                </a:lnTo>
                <a:cubicBezTo>
                  <a:pt x="14521" y="9417"/>
                  <a:pt x="14899" y="2984"/>
                  <a:pt x="15008" y="1961"/>
                </a:cubicBezTo>
                <a:cubicBezTo>
                  <a:pt x="15120" y="912"/>
                  <a:pt x="13017" y="708"/>
                  <a:pt x="12778" y="1791"/>
                </a:cubicBezTo>
                <a:cubicBezTo>
                  <a:pt x="12639" y="2422"/>
                  <a:pt x="11563" y="7848"/>
                  <a:pt x="11333" y="8824"/>
                </a:cubicBezTo>
                <a:lnTo>
                  <a:pt x="10797" y="8800"/>
                </a:lnTo>
                <a:cubicBezTo>
                  <a:pt x="10797" y="8800"/>
                  <a:pt x="10538" y="1503"/>
                  <a:pt x="10513" y="956"/>
                </a:cubicBezTo>
                <a:cubicBezTo>
                  <a:pt x="10483" y="313"/>
                  <a:pt x="9859" y="-2"/>
                  <a:pt x="924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40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0" grpId="2"/>
      <p:bldP build="whole" bldLvl="1" animBg="1" rev="0" advAuto="0" spid="241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Who has created a DAO governance system?"/>
          <p:cNvSpPr txBox="1"/>
          <p:nvPr>
            <p:ph type="body" sz="quarter" idx="1"/>
          </p:nvPr>
        </p:nvSpPr>
        <p:spPr>
          <a:xfrm>
            <a:off x="7983323" y="5638470"/>
            <a:ext cx="12637311" cy="2877210"/>
          </a:xfrm>
          <a:prstGeom prst="rect">
            <a:avLst/>
          </a:prstGeom>
        </p:spPr>
        <p:txBody>
          <a:bodyPr anchor="b"/>
          <a:lstStyle>
            <a:lvl1pPr marL="0" indent="3726" defTabSz="2316422">
              <a:defRPr spc="-159" sz="7979"/>
            </a:lvl1pPr>
          </a:lstStyle>
          <a:p>
            <a:pPr/>
            <a:r>
              <a:t>Who has created a DAO governance system?</a:t>
            </a:r>
          </a:p>
        </p:txBody>
      </p:sp>
      <p:sp>
        <p:nvSpPr>
          <p:cNvPr id="244" name="Hand"/>
          <p:cNvSpPr/>
          <p:nvPr/>
        </p:nvSpPr>
        <p:spPr>
          <a:xfrm>
            <a:off x="4746083" y="4767591"/>
            <a:ext cx="2403072" cy="3456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54" h="21598" fill="norm" stroke="1" extrusionOk="0">
                <a:moveTo>
                  <a:pt x="9241" y="0"/>
                </a:moveTo>
                <a:cubicBezTo>
                  <a:pt x="8623" y="3"/>
                  <a:pt x="8010" y="322"/>
                  <a:pt x="8004" y="946"/>
                </a:cubicBezTo>
                <a:cubicBezTo>
                  <a:pt x="7999" y="1470"/>
                  <a:pt x="7929" y="8910"/>
                  <a:pt x="7929" y="8910"/>
                </a:cubicBezTo>
                <a:cubicBezTo>
                  <a:pt x="7929" y="8910"/>
                  <a:pt x="7499" y="8974"/>
                  <a:pt x="7399" y="8974"/>
                </a:cubicBezTo>
                <a:cubicBezTo>
                  <a:pt x="7399" y="8974"/>
                  <a:pt x="5801" y="2575"/>
                  <a:pt x="5675" y="1884"/>
                </a:cubicBezTo>
                <a:cubicBezTo>
                  <a:pt x="5460" y="700"/>
                  <a:pt x="3262" y="854"/>
                  <a:pt x="3420" y="2122"/>
                </a:cubicBezTo>
                <a:cubicBezTo>
                  <a:pt x="3487" y="2667"/>
                  <a:pt x="4637" y="9621"/>
                  <a:pt x="4637" y="9621"/>
                </a:cubicBezTo>
                <a:lnTo>
                  <a:pt x="4100" y="9812"/>
                </a:lnTo>
                <a:cubicBezTo>
                  <a:pt x="4100" y="9812"/>
                  <a:pt x="2546" y="6213"/>
                  <a:pt x="2124" y="5128"/>
                </a:cubicBezTo>
                <a:cubicBezTo>
                  <a:pt x="1683" y="3995"/>
                  <a:pt x="-325" y="4416"/>
                  <a:pt x="45" y="5576"/>
                </a:cubicBezTo>
                <a:cubicBezTo>
                  <a:pt x="204" y="6073"/>
                  <a:pt x="930" y="9056"/>
                  <a:pt x="1691" y="11289"/>
                </a:cubicBezTo>
                <a:cubicBezTo>
                  <a:pt x="1612" y="16115"/>
                  <a:pt x="3291" y="17160"/>
                  <a:pt x="3675" y="19027"/>
                </a:cubicBezTo>
                <a:cubicBezTo>
                  <a:pt x="3899" y="20117"/>
                  <a:pt x="3791" y="21598"/>
                  <a:pt x="3791" y="21598"/>
                </a:cubicBezTo>
                <a:lnTo>
                  <a:pt x="13296" y="21598"/>
                </a:lnTo>
                <a:cubicBezTo>
                  <a:pt x="13296" y="18355"/>
                  <a:pt x="17266" y="16479"/>
                  <a:pt x="18181" y="15015"/>
                </a:cubicBezTo>
                <a:cubicBezTo>
                  <a:pt x="18213" y="14964"/>
                  <a:pt x="19620" y="12585"/>
                  <a:pt x="20198" y="11608"/>
                </a:cubicBezTo>
                <a:cubicBezTo>
                  <a:pt x="20356" y="11341"/>
                  <a:pt x="20444" y="11057"/>
                  <a:pt x="20458" y="10768"/>
                </a:cubicBezTo>
                <a:cubicBezTo>
                  <a:pt x="20485" y="10213"/>
                  <a:pt x="20558" y="9282"/>
                  <a:pt x="20735" y="9028"/>
                </a:cubicBezTo>
                <a:cubicBezTo>
                  <a:pt x="21275" y="8248"/>
                  <a:pt x="21229" y="7659"/>
                  <a:pt x="19813" y="7927"/>
                </a:cubicBezTo>
                <a:cubicBezTo>
                  <a:pt x="18121" y="8247"/>
                  <a:pt x="17427" y="10409"/>
                  <a:pt x="17427" y="10409"/>
                </a:cubicBezTo>
                <a:lnTo>
                  <a:pt x="16041" y="12125"/>
                </a:lnTo>
                <a:lnTo>
                  <a:pt x="15280" y="12313"/>
                </a:lnTo>
                <a:lnTo>
                  <a:pt x="14521" y="9417"/>
                </a:lnTo>
                <a:cubicBezTo>
                  <a:pt x="14521" y="9417"/>
                  <a:pt x="14899" y="2984"/>
                  <a:pt x="15008" y="1961"/>
                </a:cubicBezTo>
                <a:cubicBezTo>
                  <a:pt x="15120" y="912"/>
                  <a:pt x="13017" y="708"/>
                  <a:pt x="12778" y="1791"/>
                </a:cubicBezTo>
                <a:cubicBezTo>
                  <a:pt x="12639" y="2422"/>
                  <a:pt x="11563" y="7848"/>
                  <a:pt x="11333" y="8824"/>
                </a:cubicBezTo>
                <a:lnTo>
                  <a:pt x="10797" y="8800"/>
                </a:lnTo>
                <a:cubicBezTo>
                  <a:pt x="10797" y="8800"/>
                  <a:pt x="10538" y="1503"/>
                  <a:pt x="10513" y="956"/>
                </a:cubicBezTo>
                <a:cubicBezTo>
                  <a:pt x="10483" y="313"/>
                  <a:pt x="9859" y="-2"/>
                  <a:pt x="924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40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4" grpId="1"/>
      <p:bldP build="whole" bldLvl="1" animBg="1" rev="0" advAuto="0" spid="243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I’m Paulo Fonseca, I’ve been into DAOs since the infamous “The DAO” and I design tools for DAO people.…"/>
          <p:cNvSpPr txBox="1"/>
          <p:nvPr>
            <p:ph type="body" sz="quarter" idx="1"/>
          </p:nvPr>
        </p:nvSpPr>
        <p:spPr>
          <a:xfrm>
            <a:off x="4418821" y="5522405"/>
            <a:ext cx="9412242" cy="6954539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None/>
              <a:defRPr sz="3800"/>
            </a:pPr>
            <a:r>
              <a:t>I’m Paulo Fonseca, I’ve been into DAOs since the infamous “The DAO” and I design tools for DAO people.</a:t>
            </a:r>
          </a:p>
          <a:p>
            <a:pPr marL="0" indent="0">
              <a:buSzTx/>
              <a:buNone/>
              <a:defRPr sz="3800"/>
            </a:pPr>
            <a:r>
              <a:t>I also might have been involved in the birth and death of a DAO or two.</a:t>
            </a:r>
          </a:p>
          <a:p>
            <a:pPr marL="0" indent="0">
              <a:buSzTx/>
              <a:buNone/>
              <a:defRPr sz="3800"/>
            </a:pPr>
            <a:r>
              <a:t>You can find out more about me at </a:t>
            </a:r>
            <a:r>
              <a:rPr>
                <a:solidFill>
                  <a:srgbClr val="78DC88"/>
                </a:solidFill>
                <a:hlinkClick r:id="rId2" invalidUrl="" action="" tgtFrame="" tooltip="" history="1" highlightClick="0" endSnd="0"/>
              </a:rPr>
              <a:t>paulofonseca.com</a:t>
            </a:r>
          </a:p>
        </p:txBody>
      </p:sp>
      <p:pic>
        <p:nvPicPr>
          <p:cNvPr id="248" name="Memoji Idea Black.jpg" descr="Memoji Idea Black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88765" y="622686"/>
            <a:ext cx="4925858" cy="49258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251" name="DAO Governance"/>
          <p:cNvSpPr txBox="1"/>
          <p:nvPr>
            <p:ph type="title"/>
          </p:nvPr>
        </p:nvSpPr>
        <p:spPr>
          <a:xfrm>
            <a:off x="3952872" y="2627016"/>
            <a:ext cx="16311748" cy="2737708"/>
          </a:xfrm>
          <a:prstGeom prst="rect">
            <a:avLst/>
          </a:prstGeom>
        </p:spPr>
        <p:txBody>
          <a:bodyPr/>
          <a:lstStyle>
            <a:lvl1pPr defTabSz="2145738">
              <a:defRPr spc="-200" sz="10032"/>
            </a:lvl1pPr>
          </a:lstStyle>
          <a:p>
            <a:pPr/>
            <a:r>
              <a:t>DAO Governance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254" name="Governance"/>
          <p:cNvSpPr txBox="1"/>
          <p:nvPr>
            <p:ph type="title"/>
          </p:nvPr>
        </p:nvSpPr>
        <p:spPr>
          <a:xfrm>
            <a:off x="3952872" y="2627016"/>
            <a:ext cx="16311748" cy="2737708"/>
          </a:xfrm>
          <a:prstGeom prst="rect">
            <a:avLst/>
          </a:prstGeom>
        </p:spPr>
        <p:txBody>
          <a:bodyPr/>
          <a:lstStyle>
            <a:lvl1pPr defTabSz="2145738">
              <a:defRPr spc="-200" sz="10032"/>
            </a:lvl1pPr>
          </a:lstStyle>
          <a:p>
            <a:pPr/>
            <a:r>
              <a:t>Governance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What is Governance, really?"/>
          <p:cNvSpPr txBox="1"/>
          <p:nvPr>
            <p:ph type="title"/>
          </p:nvPr>
        </p:nvSpPr>
        <p:spPr>
          <a:xfrm>
            <a:off x="3952872" y="2627016"/>
            <a:ext cx="16311748" cy="2737708"/>
          </a:xfrm>
          <a:prstGeom prst="rect">
            <a:avLst/>
          </a:prstGeom>
        </p:spPr>
        <p:txBody>
          <a:bodyPr/>
          <a:lstStyle>
            <a:lvl1pPr defTabSz="1950671">
              <a:defRPr spc="-182" sz="9120"/>
            </a:lvl1pPr>
          </a:lstStyle>
          <a:p>
            <a:pPr/>
            <a:r>
              <a:t>What is Governance, really?</a:t>
            </a:r>
          </a:p>
        </p:txBody>
      </p:sp>
      <p:sp>
        <p:nvSpPr>
          <p:cNvPr id="257" name="…the structures, processes, and traditions that determine how:"/>
          <p:cNvSpPr txBox="1"/>
          <p:nvPr>
            <p:ph type="body" sz="quarter" idx="1"/>
          </p:nvPr>
        </p:nvSpPr>
        <p:spPr>
          <a:xfrm>
            <a:off x="3952874" y="5005306"/>
            <a:ext cx="16478251" cy="894635"/>
          </a:xfrm>
          <a:prstGeom prst="rect">
            <a:avLst/>
          </a:prstGeom>
        </p:spPr>
        <p:txBody>
          <a:bodyPr/>
          <a:lstStyle/>
          <a:p>
            <a:pPr defTabSz="2145738">
              <a:lnSpc>
                <a:spcPct val="90000"/>
              </a:lnSpc>
              <a:spcBef>
                <a:spcPts val="3900"/>
              </a:spcBef>
              <a:defRPr sz="4048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…the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structures</a:t>
            </a:r>
            <a:r>
              <a:t>,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processes</a:t>
            </a:r>
            <a:r>
              <a:t>, and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traditions</a:t>
            </a:r>
            <a:r>
              <a:t> that determine how:</a:t>
            </a:r>
          </a:p>
        </p:txBody>
      </p:sp>
      <p:sp>
        <p:nvSpPr>
          <p:cNvPr id="258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259" name="power is exercised"/>
          <p:cNvSpPr/>
          <p:nvPr/>
        </p:nvSpPr>
        <p:spPr>
          <a:xfrm>
            <a:off x="3962399" y="6397773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power is exercised</a:t>
            </a:r>
          </a:p>
        </p:txBody>
      </p:sp>
      <p:sp>
        <p:nvSpPr>
          <p:cNvPr id="260" name="stakeholders have their say"/>
          <p:cNvSpPr/>
          <p:nvPr/>
        </p:nvSpPr>
        <p:spPr>
          <a:xfrm>
            <a:off x="12625779" y="6397773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stakeholders have their say</a:t>
            </a:r>
          </a:p>
        </p:txBody>
      </p:sp>
      <p:sp>
        <p:nvSpPr>
          <p:cNvPr id="261" name="decision-makers are accountable"/>
          <p:cNvSpPr/>
          <p:nvPr/>
        </p:nvSpPr>
        <p:spPr>
          <a:xfrm>
            <a:off x="12625779" y="8588524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decision-makers are accountable</a:t>
            </a:r>
          </a:p>
        </p:txBody>
      </p:sp>
      <p:sp>
        <p:nvSpPr>
          <p:cNvPr id="262" name="decisions are made"/>
          <p:cNvSpPr/>
          <p:nvPr/>
        </p:nvSpPr>
        <p:spPr>
          <a:xfrm>
            <a:off x="3962399" y="8588524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decisions are made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0" grpId="3"/>
      <p:bldP build="whole" bldLvl="1" animBg="1" rev="0" advAuto="0" spid="262" grpId="4"/>
      <p:bldP build="whole" bldLvl="1" animBg="1" rev="0" advAuto="0" spid="261" grpId="5"/>
      <p:bldP build="p" bldLvl="1" animBg="1" rev="0" advAuto="0" spid="257" grpId="1"/>
      <p:bldP build="whole" bldLvl="1" animBg="1" rev="0" advAuto="0" spid="259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pic>
        <p:nvPicPr>
          <p:cNvPr id="188" name="cat-new-dog.gif" descr="cat-new-dog.gif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391900" y="5226843"/>
            <a:ext cx="10185989" cy="5724526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Shape"/>
          <p:cNvSpPr/>
          <p:nvPr/>
        </p:nvSpPr>
        <p:spPr>
          <a:xfrm>
            <a:off x="12141993" y="4850010"/>
            <a:ext cx="8685909" cy="647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68300" dist="0" dir="5400000">
              <a:srgbClr val="000000">
                <a:alpha val="79134"/>
              </a:srgbClr>
            </a:outerShdw>
          </a:effectLst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0" name="Rectangle"/>
          <p:cNvSpPr/>
          <p:nvPr/>
        </p:nvSpPr>
        <p:spPr>
          <a:xfrm>
            <a:off x="11239499" y="4671416"/>
            <a:ext cx="952501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1" name="Rectangle"/>
          <p:cNvSpPr/>
          <p:nvPr/>
        </p:nvSpPr>
        <p:spPr>
          <a:xfrm>
            <a:off x="20688300" y="4671416"/>
            <a:ext cx="952501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2" name="Politics……"/>
          <p:cNvSpPr txBox="1"/>
          <p:nvPr>
            <p:ph type="title"/>
          </p:nvPr>
        </p:nvSpPr>
        <p:spPr>
          <a:xfrm>
            <a:off x="3952872" y="607686"/>
            <a:ext cx="9329438" cy="10593820"/>
          </a:xfrm>
          <a:prstGeom prst="rect">
            <a:avLst/>
          </a:prstGeom>
        </p:spPr>
        <p:txBody>
          <a:bodyPr/>
          <a:lstStyle/>
          <a:p>
            <a:pPr>
              <a:defRPr spc="-208" sz="10400"/>
            </a:pPr>
            <a:r>
              <a:t>Politics…</a:t>
            </a: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2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What is Governance, really?"/>
          <p:cNvSpPr txBox="1"/>
          <p:nvPr>
            <p:ph type="title"/>
          </p:nvPr>
        </p:nvSpPr>
        <p:spPr>
          <a:xfrm>
            <a:off x="3952872" y="2627016"/>
            <a:ext cx="16311748" cy="2737708"/>
          </a:xfrm>
          <a:prstGeom prst="rect">
            <a:avLst/>
          </a:prstGeom>
        </p:spPr>
        <p:txBody>
          <a:bodyPr/>
          <a:lstStyle>
            <a:lvl1pPr defTabSz="1950671">
              <a:defRPr spc="-182" sz="9120"/>
            </a:lvl1pPr>
          </a:lstStyle>
          <a:p>
            <a:pPr/>
            <a:r>
              <a:t>What is Governance, really?</a:t>
            </a:r>
          </a:p>
        </p:txBody>
      </p:sp>
      <p:sp>
        <p:nvSpPr>
          <p:cNvPr id="265" name="…the structures, processes, and traditions that determine how:"/>
          <p:cNvSpPr txBox="1"/>
          <p:nvPr>
            <p:ph type="body" sz="quarter" idx="1"/>
          </p:nvPr>
        </p:nvSpPr>
        <p:spPr>
          <a:xfrm>
            <a:off x="3952874" y="5005306"/>
            <a:ext cx="16478251" cy="894635"/>
          </a:xfrm>
          <a:prstGeom prst="rect">
            <a:avLst/>
          </a:prstGeom>
        </p:spPr>
        <p:txBody>
          <a:bodyPr/>
          <a:lstStyle/>
          <a:p>
            <a:pPr defTabSz="2145738">
              <a:lnSpc>
                <a:spcPct val="90000"/>
              </a:lnSpc>
              <a:spcBef>
                <a:spcPts val="3900"/>
              </a:spcBef>
              <a:defRPr sz="4048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…the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structures</a:t>
            </a:r>
            <a:r>
              <a:t>,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processes</a:t>
            </a:r>
            <a:r>
              <a:t>, and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traditions</a:t>
            </a:r>
            <a:r>
              <a:t> that determine how:</a:t>
            </a:r>
          </a:p>
        </p:txBody>
      </p:sp>
      <p:sp>
        <p:nvSpPr>
          <p:cNvPr id="266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267" name="power is exercised"/>
          <p:cNvSpPr/>
          <p:nvPr/>
        </p:nvSpPr>
        <p:spPr>
          <a:xfrm>
            <a:off x="3962399" y="6397773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power is exercised</a:t>
            </a:r>
          </a:p>
        </p:txBody>
      </p:sp>
      <p:sp>
        <p:nvSpPr>
          <p:cNvPr id="268" name="stakeholders have their say"/>
          <p:cNvSpPr/>
          <p:nvPr/>
        </p:nvSpPr>
        <p:spPr>
          <a:xfrm>
            <a:off x="12625779" y="6397773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stakeholders have their say</a:t>
            </a:r>
          </a:p>
        </p:txBody>
      </p:sp>
      <p:sp>
        <p:nvSpPr>
          <p:cNvPr id="269" name="decision-makers are accountable"/>
          <p:cNvSpPr/>
          <p:nvPr/>
        </p:nvSpPr>
        <p:spPr>
          <a:xfrm>
            <a:off x="12625779" y="8588524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decision-makers are accountable</a:t>
            </a:r>
          </a:p>
        </p:txBody>
      </p:sp>
      <p:sp>
        <p:nvSpPr>
          <p:cNvPr id="270" name="decisions are made"/>
          <p:cNvSpPr/>
          <p:nvPr/>
        </p:nvSpPr>
        <p:spPr>
          <a:xfrm>
            <a:off x="3844849" y="6378197"/>
            <a:ext cx="16713351" cy="36629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decisions are made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0" p14:dur="1000">
        <p:dissolv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What is Governance, really?"/>
          <p:cNvSpPr txBox="1"/>
          <p:nvPr>
            <p:ph type="title"/>
          </p:nvPr>
        </p:nvSpPr>
        <p:spPr>
          <a:xfrm>
            <a:off x="3952872" y="2627016"/>
            <a:ext cx="16311748" cy="2737708"/>
          </a:xfrm>
          <a:prstGeom prst="rect">
            <a:avLst/>
          </a:prstGeom>
        </p:spPr>
        <p:txBody>
          <a:bodyPr/>
          <a:lstStyle>
            <a:lvl1pPr defTabSz="1950671">
              <a:defRPr spc="-182" sz="9120"/>
            </a:lvl1pPr>
          </a:lstStyle>
          <a:p>
            <a:pPr/>
            <a:r>
              <a:t>What is Governance, really?</a:t>
            </a:r>
          </a:p>
        </p:txBody>
      </p:sp>
      <p:sp>
        <p:nvSpPr>
          <p:cNvPr id="273" name="…the structures, processes, and traditions that determine how:"/>
          <p:cNvSpPr txBox="1"/>
          <p:nvPr>
            <p:ph type="body" sz="quarter" idx="1"/>
          </p:nvPr>
        </p:nvSpPr>
        <p:spPr>
          <a:xfrm>
            <a:off x="3952874" y="5005306"/>
            <a:ext cx="16478251" cy="894635"/>
          </a:xfrm>
          <a:prstGeom prst="rect">
            <a:avLst/>
          </a:prstGeom>
        </p:spPr>
        <p:txBody>
          <a:bodyPr/>
          <a:lstStyle/>
          <a:p>
            <a:pPr defTabSz="2145738">
              <a:lnSpc>
                <a:spcPct val="90000"/>
              </a:lnSpc>
              <a:spcBef>
                <a:spcPts val="3900"/>
              </a:spcBef>
              <a:defRPr sz="4048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…the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structures</a:t>
            </a:r>
            <a:r>
              <a:t>,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processes</a:t>
            </a:r>
            <a:r>
              <a:t>, and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traditions</a:t>
            </a:r>
            <a:r>
              <a:t> that determine how:</a:t>
            </a:r>
          </a:p>
        </p:txBody>
      </p:sp>
      <p:sp>
        <p:nvSpPr>
          <p:cNvPr id="274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275" name="power is exercised"/>
          <p:cNvSpPr/>
          <p:nvPr/>
        </p:nvSpPr>
        <p:spPr>
          <a:xfrm>
            <a:off x="3962399" y="6397773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power is exercised</a:t>
            </a:r>
          </a:p>
        </p:txBody>
      </p:sp>
      <p:sp>
        <p:nvSpPr>
          <p:cNvPr id="276" name="stakeholders have their say"/>
          <p:cNvSpPr/>
          <p:nvPr/>
        </p:nvSpPr>
        <p:spPr>
          <a:xfrm>
            <a:off x="12625779" y="6397773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stakeholders have their say</a:t>
            </a:r>
          </a:p>
        </p:txBody>
      </p:sp>
      <p:sp>
        <p:nvSpPr>
          <p:cNvPr id="277" name="decision-makers are accountable"/>
          <p:cNvSpPr/>
          <p:nvPr/>
        </p:nvSpPr>
        <p:spPr>
          <a:xfrm>
            <a:off x="12625779" y="8588524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decision-makers are accountable</a:t>
            </a:r>
          </a:p>
        </p:txBody>
      </p:sp>
      <p:sp>
        <p:nvSpPr>
          <p:cNvPr id="278" name="Rectangle"/>
          <p:cNvSpPr/>
          <p:nvPr/>
        </p:nvSpPr>
        <p:spPr>
          <a:xfrm>
            <a:off x="3844849" y="6378197"/>
            <a:ext cx="16713351" cy="36629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pPr>
          </a:p>
        </p:txBody>
      </p:sp>
      <p:sp>
        <p:nvSpPr>
          <p:cNvPr id="279" name="decisions are made"/>
          <p:cNvSpPr txBox="1"/>
          <p:nvPr/>
        </p:nvSpPr>
        <p:spPr>
          <a:xfrm>
            <a:off x="5899229" y="7815906"/>
            <a:ext cx="13016549" cy="7518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decisions are made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100">
        <p:fade/>
      </p:transition>
    </mc:Choice>
    <mc:Fallback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What is Governance, really?"/>
          <p:cNvSpPr txBox="1"/>
          <p:nvPr>
            <p:ph type="title"/>
          </p:nvPr>
        </p:nvSpPr>
        <p:spPr>
          <a:xfrm>
            <a:off x="3952872" y="2627016"/>
            <a:ext cx="16311748" cy="2737708"/>
          </a:xfrm>
          <a:prstGeom prst="rect">
            <a:avLst/>
          </a:prstGeom>
        </p:spPr>
        <p:txBody>
          <a:bodyPr/>
          <a:lstStyle>
            <a:lvl1pPr defTabSz="1950671">
              <a:defRPr spc="-182" sz="9120"/>
            </a:lvl1pPr>
          </a:lstStyle>
          <a:p>
            <a:pPr/>
            <a:r>
              <a:t>What is Governance, really?</a:t>
            </a:r>
          </a:p>
        </p:txBody>
      </p:sp>
      <p:sp>
        <p:nvSpPr>
          <p:cNvPr id="282" name="…the structures, processes, and traditions that determine how:"/>
          <p:cNvSpPr txBox="1"/>
          <p:nvPr>
            <p:ph type="body" sz="quarter" idx="1"/>
          </p:nvPr>
        </p:nvSpPr>
        <p:spPr>
          <a:xfrm>
            <a:off x="3952874" y="5005306"/>
            <a:ext cx="16478251" cy="894635"/>
          </a:xfrm>
          <a:prstGeom prst="rect">
            <a:avLst/>
          </a:prstGeom>
        </p:spPr>
        <p:txBody>
          <a:bodyPr/>
          <a:lstStyle/>
          <a:p>
            <a:pPr defTabSz="2145738">
              <a:lnSpc>
                <a:spcPct val="90000"/>
              </a:lnSpc>
              <a:spcBef>
                <a:spcPts val="3900"/>
              </a:spcBef>
              <a:defRPr sz="4048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…the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structures</a:t>
            </a:r>
            <a:r>
              <a:t>,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processes</a:t>
            </a:r>
            <a:r>
              <a:t>, and </a:t>
            </a:r>
            <a:r>
              <a:rPr>
                <a:latin typeface="Poppins Bold"/>
                <a:ea typeface="Poppins Bold"/>
                <a:cs typeface="Poppins Bold"/>
                <a:sym typeface="Poppins Bold"/>
              </a:rPr>
              <a:t>traditions</a:t>
            </a:r>
            <a:r>
              <a:t> that determine how:</a:t>
            </a:r>
          </a:p>
        </p:txBody>
      </p:sp>
      <p:sp>
        <p:nvSpPr>
          <p:cNvPr id="283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284" name="power is exercised"/>
          <p:cNvSpPr/>
          <p:nvPr/>
        </p:nvSpPr>
        <p:spPr>
          <a:xfrm>
            <a:off x="3962399" y="6397773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power is exercised</a:t>
            </a:r>
          </a:p>
        </p:txBody>
      </p:sp>
      <p:sp>
        <p:nvSpPr>
          <p:cNvPr id="285" name="stakeholders have their say"/>
          <p:cNvSpPr/>
          <p:nvPr/>
        </p:nvSpPr>
        <p:spPr>
          <a:xfrm>
            <a:off x="12625779" y="6397773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stakeholders have their say</a:t>
            </a:r>
          </a:p>
        </p:txBody>
      </p:sp>
      <p:sp>
        <p:nvSpPr>
          <p:cNvPr id="286" name="decision-makers are accountable"/>
          <p:cNvSpPr/>
          <p:nvPr/>
        </p:nvSpPr>
        <p:spPr>
          <a:xfrm>
            <a:off x="12625779" y="8588524"/>
            <a:ext cx="7811365" cy="1426885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/>
          <a:lstStyle>
            <a:lvl1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decision-makers are accountable</a:t>
            </a:r>
          </a:p>
        </p:txBody>
      </p:sp>
      <p:sp>
        <p:nvSpPr>
          <p:cNvPr id="287" name="Rectangle"/>
          <p:cNvSpPr/>
          <p:nvPr/>
        </p:nvSpPr>
        <p:spPr>
          <a:xfrm>
            <a:off x="3844849" y="6378197"/>
            <a:ext cx="16713351" cy="366297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indent="50800"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pPr>
          </a:p>
        </p:txBody>
      </p:sp>
      <p:sp>
        <p:nvSpPr>
          <p:cNvPr id="288" name="decisions are made, by a group of people"/>
          <p:cNvSpPr txBox="1"/>
          <p:nvPr/>
        </p:nvSpPr>
        <p:spPr>
          <a:xfrm>
            <a:off x="5863510" y="7815906"/>
            <a:ext cx="13016549" cy="7518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>
            <a:lvl1pPr defTabSz="2438339">
              <a:lnSpc>
                <a:spcPct val="90000"/>
              </a:lnSpc>
              <a:spcBef>
                <a:spcPts val="4500"/>
              </a:spcBef>
              <a:defRPr sz="3800">
                <a:solidFill>
                  <a:srgbClr val="43434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</a:lstStyle>
          <a:p>
            <a:pPr/>
            <a:r>
              <a:t>decisions are made, by a group of people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dissolve/>
      </p:transition>
    </mc:Choice>
    <mc:Fallback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Human Figure"/>
          <p:cNvSpPr/>
          <p:nvPr/>
        </p:nvSpPr>
        <p:spPr>
          <a:xfrm>
            <a:off x="104511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>
                <a:alpha val="35079"/>
              </a:srgbClr>
            </a:solidFill>
            <a:miter lim="400000"/>
          </a:ln>
          <a:effectLst>
            <a:outerShdw sx="100000" sy="100000" kx="0" ky="0" algn="b" rotWithShape="0" blurRad="939800" dist="0" dir="5400000">
              <a:srgbClr val="FFFFFF"/>
            </a:outerShdw>
          </a:effectLst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fad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Human Figure"/>
          <p:cNvSpPr/>
          <p:nvPr/>
        </p:nvSpPr>
        <p:spPr>
          <a:xfrm>
            <a:off x="104511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699">
        <p:fade/>
      </p:transition>
    </mc:Choice>
    <mc:Fallback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Human Figure"/>
          <p:cNvSpPr/>
          <p:nvPr/>
        </p:nvSpPr>
        <p:spPr>
          <a:xfrm>
            <a:off x="11832310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6" name="Human Figure"/>
          <p:cNvSpPr/>
          <p:nvPr/>
        </p:nvSpPr>
        <p:spPr>
          <a:xfrm>
            <a:off x="9070059" y="2424260"/>
            <a:ext cx="3481632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Human Figure"/>
          <p:cNvSpPr/>
          <p:nvPr/>
        </p:nvSpPr>
        <p:spPr>
          <a:xfrm>
            <a:off x="1321343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9" name="Human Figure"/>
          <p:cNvSpPr/>
          <p:nvPr/>
        </p:nvSpPr>
        <p:spPr>
          <a:xfrm>
            <a:off x="104511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0" name="Human Figure"/>
          <p:cNvSpPr/>
          <p:nvPr/>
        </p:nvSpPr>
        <p:spPr>
          <a:xfrm>
            <a:off x="7688934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Human Figure"/>
          <p:cNvSpPr/>
          <p:nvPr/>
        </p:nvSpPr>
        <p:spPr>
          <a:xfrm>
            <a:off x="14594560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3" name="Human Figure"/>
          <p:cNvSpPr/>
          <p:nvPr/>
        </p:nvSpPr>
        <p:spPr>
          <a:xfrm>
            <a:off x="11832310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4" name="Human Figure"/>
          <p:cNvSpPr/>
          <p:nvPr/>
        </p:nvSpPr>
        <p:spPr>
          <a:xfrm>
            <a:off x="9070059" y="2424260"/>
            <a:ext cx="3481632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5" name="Human Figure"/>
          <p:cNvSpPr/>
          <p:nvPr/>
        </p:nvSpPr>
        <p:spPr>
          <a:xfrm>
            <a:off x="6307809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Human Figure"/>
          <p:cNvSpPr/>
          <p:nvPr/>
        </p:nvSpPr>
        <p:spPr>
          <a:xfrm>
            <a:off x="159756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8" name="Human Figure"/>
          <p:cNvSpPr/>
          <p:nvPr/>
        </p:nvSpPr>
        <p:spPr>
          <a:xfrm>
            <a:off x="1321343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9" name="Human Figure"/>
          <p:cNvSpPr/>
          <p:nvPr/>
        </p:nvSpPr>
        <p:spPr>
          <a:xfrm>
            <a:off x="104511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0" name="Human Figure"/>
          <p:cNvSpPr/>
          <p:nvPr/>
        </p:nvSpPr>
        <p:spPr>
          <a:xfrm>
            <a:off x="7688934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1" name="Human Figure"/>
          <p:cNvSpPr/>
          <p:nvPr/>
        </p:nvSpPr>
        <p:spPr>
          <a:xfrm>
            <a:off x="4926684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Dsme.gif" descr="Dsme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96650" y="5226843"/>
            <a:ext cx="10750284" cy="5724526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Shape"/>
          <p:cNvSpPr/>
          <p:nvPr/>
        </p:nvSpPr>
        <p:spPr>
          <a:xfrm>
            <a:off x="12141993" y="4850010"/>
            <a:ext cx="8685909" cy="647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68300" dist="0" dir="5400000">
              <a:srgbClr val="000000">
                <a:alpha val="79134"/>
              </a:srgbClr>
            </a:outerShdw>
          </a:effectLst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6" name="Rectangle"/>
          <p:cNvSpPr/>
          <p:nvPr/>
        </p:nvSpPr>
        <p:spPr>
          <a:xfrm>
            <a:off x="10806113" y="4850010"/>
            <a:ext cx="1385887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7" name="Rectangle"/>
          <p:cNvSpPr/>
          <p:nvPr/>
        </p:nvSpPr>
        <p:spPr>
          <a:xfrm>
            <a:off x="20688300" y="4850010"/>
            <a:ext cx="952501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8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5" invalidUrl="" action="" tgtFrame="" tooltip="" history="1" highlightClick="0" endSnd="0"/>
              </a:rPr>
              <a:t>#18691200</a:t>
            </a:r>
          </a:p>
        </p:txBody>
      </p:sp>
      <p:sp>
        <p:nvSpPr>
          <p:cNvPr id="199" name="Coordination……"/>
          <p:cNvSpPr txBox="1"/>
          <p:nvPr/>
        </p:nvSpPr>
        <p:spPr>
          <a:xfrm>
            <a:off x="3952872" y="607686"/>
            <a:ext cx="10419754" cy="10593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b">
            <a:normAutofit fontScale="100000" lnSpcReduction="0"/>
          </a:bodyPr>
          <a:lstStyle/>
          <a:p>
            <a:pPr algn="l" defTabSz="2438339">
              <a:lnSpc>
                <a:spcPct val="80000"/>
              </a:lnSpc>
              <a:defRPr spc="-208" sz="10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Coordination…</a:t>
            </a: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9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Human Figure"/>
          <p:cNvSpPr/>
          <p:nvPr/>
        </p:nvSpPr>
        <p:spPr>
          <a:xfrm>
            <a:off x="17356810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4" name="Human Figure"/>
          <p:cNvSpPr/>
          <p:nvPr/>
        </p:nvSpPr>
        <p:spPr>
          <a:xfrm>
            <a:off x="14594560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5" name="Human Figure"/>
          <p:cNvSpPr/>
          <p:nvPr/>
        </p:nvSpPr>
        <p:spPr>
          <a:xfrm>
            <a:off x="11832310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6" name="Human Figure"/>
          <p:cNvSpPr/>
          <p:nvPr/>
        </p:nvSpPr>
        <p:spPr>
          <a:xfrm>
            <a:off x="9070059" y="2424260"/>
            <a:ext cx="3481632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7" name="Human Figure"/>
          <p:cNvSpPr/>
          <p:nvPr/>
        </p:nvSpPr>
        <p:spPr>
          <a:xfrm>
            <a:off x="6307809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8" name="Human Figure"/>
          <p:cNvSpPr/>
          <p:nvPr/>
        </p:nvSpPr>
        <p:spPr>
          <a:xfrm>
            <a:off x="3545559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0" advTm="0" p14:dur="500">
        <p:dissolve/>
      </p:transition>
    </mc:Choice>
    <mc:Fallback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Human Figure"/>
          <p:cNvSpPr/>
          <p:nvPr/>
        </p:nvSpPr>
        <p:spPr>
          <a:xfrm>
            <a:off x="18737936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1" name="Human Figure"/>
          <p:cNvSpPr/>
          <p:nvPr/>
        </p:nvSpPr>
        <p:spPr>
          <a:xfrm>
            <a:off x="159756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2" name="Human Figure"/>
          <p:cNvSpPr/>
          <p:nvPr/>
        </p:nvSpPr>
        <p:spPr>
          <a:xfrm>
            <a:off x="1321343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3" name="Human Figure"/>
          <p:cNvSpPr/>
          <p:nvPr/>
        </p:nvSpPr>
        <p:spPr>
          <a:xfrm>
            <a:off x="104511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4" name="Human Figure"/>
          <p:cNvSpPr/>
          <p:nvPr/>
        </p:nvSpPr>
        <p:spPr>
          <a:xfrm>
            <a:off x="768893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5" name="Human Figure"/>
          <p:cNvSpPr/>
          <p:nvPr/>
        </p:nvSpPr>
        <p:spPr>
          <a:xfrm>
            <a:off x="4926684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6" name="Human Figure"/>
          <p:cNvSpPr/>
          <p:nvPr/>
        </p:nvSpPr>
        <p:spPr>
          <a:xfrm>
            <a:off x="2164434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dissolve/>
      </p:transition>
    </mc:Choice>
    <mc:Fallback>
      <p:transition spd="fast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Human Figure"/>
          <p:cNvSpPr/>
          <p:nvPr/>
        </p:nvSpPr>
        <p:spPr>
          <a:xfrm>
            <a:off x="18737936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29" name="Human Figure"/>
          <p:cNvSpPr/>
          <p:nvPr/>
        </p:nvSpPr>
        <p:spPr>
          <a:xfrm>
            <a:off x="159756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0" name="Human Figure"/>
          <p:cNvSpPr/>
          <p:nvPr/>
        </p:nvSpPr>
        <p:spPr>
          <a:xfrm>
            <a:off x="1321343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1" name="Human Figure"/>
          <p:cNvSpPr/>
          <p:nvPr/>
        </p:nvSpPr>
        <p:spPr>
          <a:xfrm>
            <a:off x="104511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2" name="Human Figure"/>
          <p:cNvSpPr/>
          <p:nvPr/>
        </p:nvSpPr>
        <p:spPr>
          <a:xfrm>
            <a:off x="768893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3" name="Human Figure"/>
          <p:cNvSpPr/>
          <p:nvPr/>
        </p:nvSpPr>
        <p:spPr>
          <a:xfrm>
            <a:off x="4926684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4" name="Human Figure"/>
          <p:cNvSpPr/>
          <p:nvPr/>
        </p:nvSpPr>
        <p:spPr>
          <a:xfrm>
            <a:off x="2164434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335" name="Shape Shape" descr="Shap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39114" y="2507942"/>
            <a:ext cx="17025248" cy="431556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5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Human Figure"/>
          <p:cNvSpPr/>
          <p:nvPr/>
        </p:nvSpPr>
        <p:spPr>
          <a:xfrm>
            <a:off x="104511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>
                <a:alpha val="35079"/>
              </a:srgbClr>
            </a:solidFill>
            <a:miter lim="400000"/>
          </a:ln>
          <a:effectLst>
            <a:outerShdw sx="100000" sy="100000" kx="0" ky="0" algn="b" rotWithShape="0" blurRad="939800" dist="0" dir="5400000">
              <a:srgbClr val="FFFFFF"/>
            </a:outerShdw>
          </a:effectLst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39" name="Brain Front"/>
          <p:cNvSpPr/>
          <p:nvPr/>
        </p:nvSpPr>
        <p:spPr>
          <a:xfrm>
            <a:off x="11829640" y="2461329"/>
            <a:ext cx="724719" cy="601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6" fill="norm" stroke="1" extrusionOk="0">
                <a:moveTo>
                  <a:pt x="8302" y="9"/>
                </a:moveTo>
                <a:cubicBezTo>
                  <a:pt x="6982" y="101"/>
                  <a:pt x="5943" y="867"/>
                  <a:pt x="5256" y="1602"/>
                </a:cubicBezTo>
                <a:cubicBezTo>
                  <a:pt x="5021" y="1852"/>
                  <a:pt x="4829" y="2167"/>
                  <a:pt x="4726" y="2528"/>
                </a:cubicBezTo>
                <a:cubicBezTo>
                  <a:pt x="4627" y="2877"/>
                  <a:pt x="4605" y="3232"/>
                  <a:pt x="4671" y="3567"/>
                </a:cubicBezTo>
                <a:cubicBezTo>
                  <a:pt x="4747" y="3948"/>
                  <a:pt x="4927" y="4283"/>
                  <a:pt x="5162" y="4487"/>
                </a:cubicBezTo>
                <a:cubicBezTo>
                  <a:pt x="5228" y="4546"/>
                  <a:pt x="5327" y="4527"/>
                  <a:pt x="5370" y="4448"/>
                </a:cubicBezTo>
                <a:cubicBezTo>
                  <a:pt x="5730" y="3830"/>
                  <a:pt x="6309" y="3389"/>
                  <a:pt x="6844" y="3323"/>
                </a:cubicBezTo>
                <a:cubicBezTo>
                  <a:pt x="6925" y="3310"/>
                  <a:pt x="7003" y="3371"/>
                  <a:pt x="7024" y="3463"/>
                </a:cubicBezTo>
                <a:cubicBezTo>
                  <a:pt x="7052" y="3587"/>
                  <a:pt x="6985" y="3704"/>
                  <a:pt x="6881" y="3711"/>
                </a:cubicBezTo>
                <a:cubicBezTo>
                  <a:pt x="6434" y="3770"/>
                  <a:pt x="5949" y="4146"/>
                  <a:pt x="5638" y="4678"/>
                </a:cubicBezTo>
                <a:cubicBezTo>
                  <a:pt x="5431" y="5033"/>
                  <a:pt x="5343" y="5387"/>
                  <a:pt x="5392" y="5670"/>
                </a:cubicBezTo>
                <a:cubicBezTo>
                  <a:pt x="5409" y="5768"/>
                  <a:pt x="5375" y="5873"/>
                  <a:pt x="5293" y="5912"/>
                </a:cubicBezTo>
                <a:cubicBezTo>
                  <a:pt x="5272" y="5919"/>
                  <a:pt x="5256" y="5926"/>
                  <a:pt x="5234" y="5926"/>
                </a:cubicBezTo>
                <a:cubicBezTo>
                  <a:pt x="5157" y="5926"/>
                  <a:pt x="5092" y="5866"/>
                  <a:pt x="5075" y="5774"/>
                </a:cubicBezTo>
                <a:cubicBezTo>
                  <a:pt x="5037" y="5590"/>
                  <a:pt x="5043" y="5387"/>
                  <a:pt x="5087" y="5177"/>
                </a:cubicBezTo>
                <a:cubicBezTo>
                  <a:pt x="5114" y="5046"/>
                  <a:pt x="5071" y="4907"/>
                  <a:pt x="4978" y="4822"/>
                </a:cubicBezTo>
                <a:cubicBezTo>
                  <a:pt x="4672" y="4559"/>
                  <a:pt x="4443" y="4139"/>
                  <a:pt x="4350" y="3666"/>
                </a:cubicBezTo>
                <a:cubicBezTo>
                  <a:pt x="4323" y="3534"/>
                  <a:pt x="4306" y="3403"/>
                  <a:pt x="4306" y="3272"/>
                </a:cubicBezTo>
                <a:cubicBezTo>
                  <a:pt x="4301" y="3101"/>
                  <a:pt x="4175" y="2982"/>
                  <a:pt x="4038" y="3015"/>
                </a:cubicBezTo>
                <a:cubicBezTo>
                  <a:pt x="3503" y="3159"/>
                  <a:pt x="2363" y="3724"/>
                  <a:pt x="1332" y="5524"/>
                </a:cubicBezTo>
                <a:cubicBezTo>
                  <a:pt x="595" y="6917"/>
                  <a:pt x="279" y="8480"/>
                  <a:pt x="426" y="9302"/>
                </a:cubicBezTo>
                <a:cubicBezTo>
                  <a:pt x="443" y="9492"/>
                  <a:pt x="486" y="9670"/>
                  <a:pt x="541" y="9827"/>
                </a:cubicBezTo>
                <a:cubicBezTo>
                  <a:pt x="595" y="9978"/>
                  <a:pt x="748" y="10038"/>
                  <a:pt x="868" y="9953"/>
                </a:cubicBezTo>
                <a:cubicBezTo>
                  <a:pt x="1179" y="9729"/>
                  <a:pt x="1484" y="9624"/>
                  <a:pt x="1751" y="9585"/>
                </a:cubicBezTo>
                <a:cubicBezTo>
                  <a:pt x="2292" y="9500"/>
                  <a:pt x="2756" y="9664"/>
                  <a:pt x="3051" y="9815"/>
                </a:cubicBezTo>
                <a:cubicBezTo>
                  <a:pt x="3231" y="9907"/>
                  <a:pt x="3400" y="10019"/>
                  <a:pt x="3542" y="10144"/>
                </a:cubicBezTo>
                <a:cubicBezTo>
                  <a:pt x="3635" y="10222"/>
                  <a:pt x="3765" y="10190"/>
                  <a:pt x="3825" y="10072"/>
                </a:cubicBezTo>
                <a:cubicBezTo>
                  <a:pt x="3967" y="9789"/>
                  <a:pt x="4148" y="9553"/>
                  <a:pt x="4350" y="9382"/>
                </a:cubicBezTo>
                <a:cubicBezTo>
                  <a:pt x="4416" y="9329"/>
                  <a:pt x="4507" y="9328"/>
                  <a:pt x="4562" y="9400"/>
                </a:cubicBezTo>
                <a:cubicBezTo>
                  <a:pt x="4638" y="9492"/>
                  <a:pt x="4623" y="9638"/>
                  <a:pt x="4541" y="9704"/>
                </a:cubicBezTo>
                <a:cubicBezTo>
                  <a:pt x="4170" y="10006"/>
                  <a:pt x="3885" y="10617"/>
                  <a:pt x="3820" y="11260"/>
                </a:cubicBezTo>
                <a:cubicBezTo>
                  <a:pt x="3776" y="11687"/>
                  <a:pt x="3836" y="12056"/>
                  <a:pt x="3989" y="12273"/>
                </a:cubicBezTo>
                <a:cubicBezTo>
                  <a:pt x="4043" y="12351"/>
                  <a:pt x="4055" y="12463"/>
                  <a:pt x="4001" y="12542"/>
                </a:cubicBezTo>
                <a:cubicBezTo>
                  <a:pt x="3968" y="12588"/>
                  <a:pt x="3924" y="12607"/>
                  <a:pt x="3875" y="12607"/>
                </a:cubicBezTo>
                <a:cubicBezTo>
                  <a:pt x="3831" y="12607"/>
                  <a:pt x="3788" y="12588"/>
                  <a:pt x="3755" y="12542"/>
                </a:cubicBezTo>
                <a:cubicBezTo>
                  <a:pt x="3531" y="12239"/>
                  <a:pt x="3438" y="11765"/>
                  <a:pt x="3493" y="11207"/>
                </a:cubicBezTo>
                <a:cubicBezTo>
                  <a:pt x="3503" y="11102"/>
                  <a:pt x="3520" y="11004"/>
                  <a:pt x="3542" y="10899"/>
                </a:cubicBezTo>
                <a:cubicBezTo>
                  <a:pt x="3569" y="10774"/>
                  <a:pt x="3537" y="10635"/>
                  <a:pt x="3455" y="10550"/>
                </a:cubicBezTo>
                <a:cubicBezTo>
                  <a:pt x="3122" y="10202"/>
                  <a:pt x="2472" y="9868"/>
                  <a:pt x="1801" y="9973"/>
                </a:cubicBezTo>
                <a:cubicBezTo>
                  <a:pt x="1774" y="9980"/>
                  <a:pt x="1746" y="9979"/>
                  <a:pt x="1719" y="9985"/>
                </a:cubicBezTo>
                <a:cubicBezTo>
                  <a:pt x="1113" y="10110"/>
                  <a:pt x="606" y="10616"/>
                  <a:pt x="355" y="11299"/>
                </a:cubicBezTo>
                <a:cubicBezTo>
                  <a:pt x="126" y="11930"/>
                  <a:pt x="0" y="12621"/>
                  <a:pt x="0" y="13351"/>
                </a:cubicBezTo>
                <a:cubicBezTo>
                  <a:pt x="0" y="16287"/>
                  <a:pt x="2063" y="18664"/>
                  <a:pt x="4606" y="18664"/>
                </a:cubicBezTo>
                <a:cubicBezTo>
                  <a:pt x="5899" y="18664"/>
                  <a:pt x="7073" y="18046"/>
                  <a:pt x="7908" y="17054"/>
                </a:cubicBezTo>
                <a:cubicBezTo>
                  <a:pt x="7957" y="17002"/>
                  <a:pt x="7946" y="16897"/>
                  <a:pt x="7880" y="16851"/>
                </a:cubicBezTo>
                <a:cubicBezTo>
                  <a:pt x="7766" y="16772"/>
                  <a:pt x="7661" y="16687"/>
                  <a:pt x="7563" y="16595"/>
                </a:cubicBezTo>
                <a:cubicBezTo>
                  <a:pt x="7503" y="16535"/>
                  <a:pt x="7477" y="16425"/>
                  <a:pt x="7521" y="16340"/>
                </a:cubicBezTo>
                <a:cubicBezTo>
                  <a:pt x="7575" y="16228"/>
                  <a:pt x="7690" y="16208"/>
                  <a:pt x="7766" y="16280"/>
                </a:cubicBezTo>
                <a:cubicBezTo>
                  <a:pt x="7952" y="16471"/>
                  <a:pt x="8651" y="17023"/>
                  <a:pt x="9289" y="17030"/>
                </a:cubicBezTo>
                <a:cubicBezTo>
                  <a:pt x="10009" y="17036"/>
                  <a:pt x="10599" y="16305"/>
                  <a:pt x="10599" y="15412"/>
                </a:cubicBezTo>
                <a:cubicBezTo>
                  <a:pt x="10599" y="15228"/>
                  <a:pt x="10571" y="15051"/>
                  <a:pt x="10527" y="14886"/>
                </a:cubicBezTo>
                <a:cubicBezTo>
                  <a:pt x="10374" y="14453"/>
                  <a:pt x="10080" y="14139"/>
                  <a:pt x="9649" y="13942"/>
                </a:cubicBezTo>
                <a:cubicBezTo>
                  <a:pt x="8716" y="13515"/>
                  <a:pt x="7390" y="13783"/>
                  <a:pt x="6615" y="14256"/>
                </a:cubicBezTo>
                <a:cubicBezTo>
                  <a:pt x="5846" y="14722"/>
                  <a:pt x="5343" y="15578"/>
                  <a:pt x="5338" y="15584"/>
                </a:cubicBezTo>
                <a:lnTo>
                  <a:pt x="5310" y="15630"/>
                </a:lnTo>
                <a:cubicBezTo>
                  <a:pt x="5261" y="15715"/>
                  <a:pt x="5152" y="15722"/>
                  <a:pt x="5097" y="15630"/>
                </a:cubicBezTo>
                <a:lnTo>
                  <a:pt x="5070" y="15584"/>
                </a:lnTo>
                <a:cubicBezTo>
                  <a:pt x="4442" y="14527"/>
                  <a:pt x="2920" y="14106"/>
                  <a:pt x="2046" y="14736"/>
                </a:cubicBezTo>
                <a:cubicBezTo>
                  <a:pt x="1970" y="14789"/>
                  <a:pt x="1872" y="14768"/>
                  <a:pt x="1823" y="14683"/>
                </a:cubicBezTo>
                <a:cubicBezTo>
                  <a:pt x="1768" y="14591"/>
                  <a:pt x="1791" y="14461"/>
                  <a:pt x="1872" y="14402"/>
                </a:cubicBezTo>
                <a:cubicBezTo>
                  <a:pt x="2773" y="13738"/>
                  <a:pt x="4213" y="14026"/>
                  <a:pt x="5043" y="14946"/>
                </a:cubicBezTo>
                <a:cubicBezTo>
                  <a:pt x="5136" y="15044"/>
                  <a:pt x="5271" y="15039"/>
                  <a:pt x="5353" y="14934"/>
                </a:cubicBezTo>
                <a:cubicBezTo>
                  <a:pt x="5593" y="14618"/>
                  <a:pt x="5981" y="14190"/>
                  <a:pt x="6467" y="13895"/>
                </a:cubicBezTo>
                <a:cubicBezTo>
                  <a:pt x="7323" y="13376"/>
                  <a:pt x="8732" y="13093"/>
                  <a:pt x="9763" y="13560"/>
                </a:cubicBezTo>
                <a:cubicBezTo>
                  <a:pt x="10052" y="13691"/>
                  <a:pt x="10292" y="13876"/>
                  <a:pt x="10478" y="14106"/>
                </a:cubicBezTo>
                <a:cubicBezTo>
                  <a:pt x="10489" y="14067"/>
                  <a:pt x="10506" y="14020"/>
                  <a:pt x="10517" y="13981"/>
                </a:cubicBezTo>
                <a:cubicBezTo>
                  <a:pt x="10446" y="12161"/>
                  <a:pt x="9840" y="11095"/>
                  <a:pt x="8634" y="10649"/>
                </a:cubicBezTo>
                <a:cubicBezTo>
                  <a:pt x="8547" y="10616"/>
                  <a:pt x="8491" y="10511"/>
                  <a:pt x="8513" y="10412"/>
                </a:cubicBezTo>
                <a:cubicBezTo>
                  <a:pt x="8535" y="10301"/>
                  <a:pt x="8628" y="10236"/>
                  <a:pt x="8721" y="10269"/>
                </a:cubicBezTo>
                <a:cubicBezTo>
                  <a:pt x="9289" y="10472"/>
                  <a:pt x="9735" y="10806"/>
                  <a:pt x="10074" y="11273"/>
                </a:cubicBezTo>
                <a:cubicBezTo>
                  <a:pt x="10139" y="11358"/>
                  <a:pt x="10254" y="11359"/>
                  <a:pt x="10309" y="11260"/>
                </a:cubicBezTo>
                <a:cubicBezTo>
                  <a:pt x="10483" y="10971"/>
                  <a:pt x="10599" y="10564"/>
                  <a:pt x="10599" y="10117"/>
                </a:cubicBezTo>
                <a:cubicBezTo>
                  <a:pt x="10599" y="9795"/>
                  <a:pt x="10538" y="9500"/>
                  <a:pt x="10440" y="9244"/>
                </a:cubicBezTo>
                <a:cubicBezTo>
                  <a:pt x="10435" y="9231"/>
                  <a:pt x="10429" y="9216"/>
                  <a:pt x="10423" y="9203"/>
                </a:cubicBezTo>
                <a:cubicBezTo>
                  <a:pt x="10423" y="9203"/>
                  <a:pt x="10423" y="9204"/>
                  <a:pt x="10423" y="9197"/>
                </a:cubicBezTo>
                <a:cubicBezTo>
                  <a:pt x="10401" y="9151"/>
                  <a:pt x="10386" y="9105"/>
                  <a:pt x="10358" y="9059"/>
                </a:cubicBezTo>
                <a:cubicBezTo>
                  <a:pt x="10336" y="9013"/>
                  <a:pt x="10315" y="8968"/>
                  <a:pt x="10299" y="8916"/>
                </a:cubicBezTo>
                <a:cubicBezTo>
                  <a:pt x="10135" y="8627"/>
                  <a:pt x="9867" y="8383"/>
                  <a:pt x="9518" y="8199"/>
                </a:cubicBezTo>
                <a:cubicBezTo>
                  <a:pt x="8868" y="7864"/>
                  <a:pt x="8082" y="7825"/>
                  <a:pt x="7558" y="8101"/>
                </a:cubicBezTo>
                <a:cubicBezTo>
                  <a:pt x="6952" y="8423"/>
                  <a:pt x="6505" y="9079"/>
                  <a:pt x="6390" y="9815"/>
                </a:cubicBezTo>
                <a:cubicBezTo>
                  <a:pt x="6314" y="10295"/>
                  <a:pt x="6352" y="11018"/>
                  <a:pt x="6953" y="11747"/>
                </a:cubicBezTo>
                <a:cubicBezTo>
                  <a:pt x="7018" y="11826"/>
                  <a:pt x="7024" y="11964"/>
                  <a:pt x="6953" y="12043"/>
                </a:cubicBezTo>
                <a:cubicBezTo>
                  <a:pt x="6920" y="12076"/>
                  <a:pt x="6882" y="12088"/>
                  <a:pt x="6844" y="12088"/>
                </a:cubicBezTo>
                <a:cubicBezTo>
                  <a:pt x="6800" y="12088"/>
                  <a:pt x="6762" y="12068"/>
                  <a:pt x="6729" y="12028"/>
                </a:cubicBezTo>
                <a:cubicBezTo>
                  <a:pt x="6178" y="11365"/>
                  <a:pt x="5949" y="10558"/>
                  <a:pt x="6074" y="9743"/>
                </a:cubicBezTo>
                <a:cubicBezTo>
                  <a:pt x="6102" y="9572"/>
                  <a:pt x="6139" y="9408"/>
                  <a:pt x="6194" y="9250"/>
                </a:cubicBezTo>
                <a:cubicBezTo>
                  <a:pt x="6248" y="9093"/>
                  <a:pt x="6238" y="8908"/>
                  <a:pt x="6156" y="8764"/>
                </a:cubicBezTo>
                <a:cubicBezTo>
                  <a:pt x="6145" y="8744"/>
                  <a:pt x="6139" y="8738"/>
                  <a:pt x="6139" y="8731"/>
                </a:cubicBezTo>
                <a:cubicBezTo>
                  <a:pt x="5932" y="8324"/>
                  <a:pt x="4863" y="6766"/>
                  <a:pt x="2718" y="7056"/>
                </a:cubicBezTo>
                <a:cubicBezTo>
                  <a:pt x="2620" y="7069"/>
                  <a:pt x="2527" y="6971"/>
                  <a:pt x="2538" y="6846"/>
                </a:cubicBezTo>
                <a:cubicBezTo>
                  <a:pt x="2543" y="6748"/>
                  <a:pt x="2609" y="6674"/>
                  <a:pt x="2691" y="6668"/>
                </a:cubicBezTo>
                <a:cubicBezTo>
                  <a:pt x="4650" y="6411"/>
                  <a:pt x="5904" y="7628"/>
                  <a:pt x="6390" y="8429"/>
                </a:cubicBezTo>
                <a:cubicBezTo>
                  <a:pt x="6445" y="8521"/>
                  <a:pt x="6560" y="8527"/>
                  <a:pt x="6625" y="8441"/>
                </a:cubicBezTo>
                <a:cubicBezTo>
                  <a:pt x="6849" y="8146"/>
                  <a:pt x="7122" y="7904"/>
                  <a:pt x="7439" y="7739"/>
                </a:cubicBezTo>
                <a:cubicBezTo>
                  <a:pt x="8039" y="7424"/>
                  <a:pt x="8928" y="7463"/>
                  <a:pt x="9654" y="7838"/>
                </a:cubicBezTo>
                <a:cubicBezTo>
                  <a:pt x="9916" y="7969"/>
                  <a:pt x="10134" y="8140"/>
                  <a:pt x="10314" y="8337"/>
                </a:cubicBezTo>
                <a:cubicBezTo>
                  <a:pt x="10330" y="8297"/>
                  <a:pt x="10347" y="8251"/>
                  <a:pt x="10363" y="8211"/>
                </a:cubicBezTo>
                <a:cubicBezTo>
                  <a:pt x="10511" y="7929"/>
                  <a:pt x="10599" y="7561"/>
                  <a:pt x="10599" y="7160"/>
                </a:cubicBezTo>
                <a:cubicBezTo>
                  <a:pt x="10599" y="6714"/>
                  <a:pt x="10489" y="6312"/>
                  <a:pt x="10309" y="6017"/>
                </a:cubicBezTo>
                <a:cubicBezTo>
                  <a:pt x="10303" y="6010"/>
                  <a:pt x="10304" y="6005"/>
                  <a:pt x="10299" y="5998"/>
                </a:cubicBezTo>
                <a:cubicBezTo>
                  <a:pt x="10206" y="5841"/>
                  <a:pt x="10041" y="5760"/>
                  <a:pt x="9883" y="5820"/>
                </a:cubicBezTo>
                <a:cubicBezTo>
                  <a:pt x="9675" y="5898"/>
                  <a:pt x="9462" y="5932"/>
                  <a:pt x="9255" y="5932"/>
                </a:cubicBezTo>
                <a:cubicBezTo>
                  <a:pt x="8949" y="5932"/>
                  <a:pt x="8660" y="5861"/>
                  <a:pt x="8436" y="5762"/>
                </a:cubicBezTo>
                <a:cubicBezTo>
                  <a:pt x="8360" y="5729"/>
                  <a:pt x="8311" y="5637"/>
                  <a:pt x="8327" y="5538"/>
                </a:cubicBezTo>
                <a:cubicBezTo>
                  <a:pt x="8344" y="5413"/>
                  <a:pt x="8453" y="5347"/>
                  <a:pt x="8546" y="5386"/>
                </a:cubicBezTo>
                <a:cubicBezTo>
                  <a:pt x="8960" y="5577"/>
                  <a:pt x="9589" y="5624"/>
                  <a:pt x="10053" y="5302"/>
                </a:cubicBezTo>
                <a:cubicBezTo>
                  <a:pt x="10086" y="5276"/>
                  <a:pt x="10118" y="5248"/>
                  <a:pt x="10150" y="5222"/>
                </a:cubicBezTo>
                <a:cubicBezTo>
                  <a:pt x="10259" y="5124"/>
                  <a:pt x="10347" y="4999"/>
                  <a:pt x="10413" y="4855"/>
                </a:cubicBezTo>
                <a:cubicBezTo>
                  <a:pt x="10522" y="4592"/>
                  <a:pt x="10592" y="4270"/>
                  <a:pt x="10592" y="3929"/>
                </a:cubicBezTo>
                <a:lnTo>
                  <a:pt x="10592" y="3922"/>
                </a:lnTo>
                <a:cubicBezTo>
                  <a:pt x="10592" y="3647"/>
                  <a:pt x="10511" y="3369"/>
                  <a:pt x="10363" y="3159"/>
                </a:cubicBezTo>
                <a:cubicBezTo>
                  <a:pt x="9840" y="2397"/>
                  <a:pt x="9190" y="2095"/>
                  <a:pt x="8426" y="2259"/>
                </a:cubicBezTo>
                <a:cubicBezTo>
                  <a:pt x="8344" y="2279"/>
                  <a:pt x="8262" y="2232"/>
                  <a:pt x="8235" y="2140"/>
                </a:cubicBezTo>
                <a:cubicBezTo>
                  <a:pt x="8197" y="2022"/>
                  <a:pt x="8258" y="1898"/>
                  <a:pt x="8361" y="1871"/>
                </a:cubicBezTo>
                <a:cubicBezTo>
                  <a:pt x="9087" y="1714"/>
                  <a:pt x="9736" y="1924"/>
                  <a:pt x="10282" y="2489"/>
                </a:cubicBezTo>
                <a:cubicBezTo>
                  <a:pt x="10353" y="2568"/>
                  <a:pt x="10468" y="2523"/>
                  <a:pt x="10490" y="2411"/>
                </a:cubicBezTo>
                <a:cubicBezTo>
                  <a:pt x="10506" y="2306"/>
                  <a:pt x="10522" y="2160"/>
                  <a:pt x="10517" y="1970"/>
                </a:cubicBezTo>
                <a:cubicBezTo>
                  <a:pt x="10495" y="886"/>
                  <a:pt x="10195" y="118"/>
                  <a:pt x="8885" y="13"/>
                </a:cubicBezTo>
                <a:cubicBezTo>
                  <a:pt x="8685" y="-3"/>
                  <a:pt x="8490" y="-4"/>
                  <a:pt x="8302" y="9"/>
                </a:cubicBezTo>
                <a:close/>
                <a:moveTo>
                  <a:pt x="13298" y="9"/>
                </a:moveTo>
                <a:cubicBezTo>
                  <a:pt x="13110" y="-4"/>
                  <a:pt x="12915" y="-3"/>
                  <a:pt x="12715" y="13"/>
                </a:cubicBezTo>
                <a:cubicBezTo>
                  <a:pt x="11405" y="118"/>
                  <a:pt x="11105" y="886"/>
                  <a:pt x="11083" y="1970"/>
                </a:cubicBezTo>
                <a:cubicBezTo>
                  <a:pt x="11078" y="2160"/>
                  <a:pt x="11094" y="2306"/>
                  <a:pt x="11110" y="2411"/>
                </a:cubicBezTo>
                <a:cubicBezTo>
                  <a:pt x="11132" y="2523"/>
                  <a:pt x="11247" y="2568"/>
                  <a:pt x="11318" y="2489"/>
                </a:cubicBezTo>
                <a:cubicBezTo>
                  <a:pt x="11864" y="1924"/>
                  <a:pt x="12513" y="1714"/>
                  <a:pt x="13239" y="1871"/>
                </a:cubicBezTo>
                <a:cubicBezTo>
                  <a:pt x="13342" y="1898"/>
                  <a:pt x="13403" y="2022"/>
                  <a:pt x="13365" y="2140"/>
                </a:cubicBezTo>
                <a:cubicBezTo>
                  <a:pt x="13338" y="2232"/>
                  <a:pt x="13256" y="2279"/>
                  <a:pt x="13174" y="2259"/>
                </a:cubicBezTo>
                <a:cubicBezTo>
                  <a:pt x="12410" y="2095"/>
                  <a:pt x="11760" y="2397"/>
                  <a:pt x="11237" y="3159"/>
                </a:cubicBezTo>
                <a:cubicBezTo>
                  <a:pt x="11089" y="3369"/>
                  <a:pt x="11008" y="3647"/>
                  <a:pt x="11008" y="3922"/>
                </a:cubicBezTo>
                <a:lnTo>
                  <a:pt x="11008" y="3929"/>
                </a:lnTo>
                <a:cubicBezTo>
                  <a:pt x="11008" y="4270"/>
                  <a:pt x="11078" y="4592"/>
                  <a:pt x="11187" y="4855"/>
                </a:cubicBezTo>
                <a:cubicBezTo>
                  <a:pt x="11253" y="4999"/>
                  <a:pt x="11341" y="5124"/>
                  <a:pt x="11450" y="5222"/>
                </a:cubicBezTo>
                <a:cubicBezTo>
                  <a:pt x="11482" y="5248"/>
                  <a:pt x="11514" y="5276"/>
                  <a:pt x="11547" y="5302"/>
                </a:cubicBezTo>
                <a:cubicBezTo>
                  <a:pt x="12011" y="5624"/>
                  <a:pt x="12640" y="5577"/>
                  <a:pt x="13054" y="5386"/>
                </a:cubicBezTo>
                <a:cubicBezTo>
                  <a:pt x="13147" y="5347"/>
                  <a:pt x="13256" y="5413"/>
                  <a:pt x="13273" y="5538"/>
                </a:cubicBezTo>
                <a:cubicBezTo>
                  <a:pt x="13289" y="5637"/>
                  <a:pt x="13240" y="5729"/>
                  <a:pt x="13164" y="5762"/>
                </a:cubicBezTo>
                <a:cubicBezTo>
                  <a:pt x="12940" y="5861"/>
                  <a:pt x="12651" y="5932"/>
                  <a:pt x="12345" y="5932"/>
                </a:cubicBezTo>
                <a:cubicBezTo>
                  <a:pt x="12138" y="5932"/>
                  <a:pt x="11925" y="5898"/>
                  <a:pt x="11717" y="5820"/>
                </a:cubicBezTo>
                <a:cubicBezTo>
                  <a:pt x="11559" y="5760"/>
                  <a:pt x="11394" y="5841"/>
                  <a:pt x="11301" y="5998"/>
                </a:cubicBezTo>
                <a:cubicBezTo>
                  <a:pt x="11296" y="6005"/>
                  <a:pt x="11297" y="6010"/>
                  <a:pt x="11291" y="6017"/>
                </a:cubicBezTo>
                <a:cubicBezTo>
                  <a:pt x="11111" y="6312"/>
                  <a:pt x="11001" y="6714"/>
                  <a:pt x="11001" y="7160"/>
                </a:cubicBezTo>
                <a:cubicBezTo>
                  <a:pt x="11001" y="7561"/>
                  <a:pt x="11089" y="7929"/>
                  <a:pt x="11237" y="8211"/>
                </a:cubicBezTo>
                <a:cubicBezTo>
                  <a:pt x="11253" y="8251"/>
                  <a:pt x="11270" y="8297"/>
                  <a:pt x="11286" y="8337"/>
                </a:cubicBezTo>
                <a:cubicBezTo>
                  <a:pt x="11466" y="8140"/>
                  <a:pt x="11684" y="7969"/>
                  <a:pt x="11946" y="7838"/>
                </a:cubicBezTo>
                <a:cubicBezTo>
                  <a:pt x="12672" y="7463"/>
                  <a:pt x="13561" y="7424"/>
                  <a:pt x="14161" y="7739"/>
                </a:cubicBezTo>
                <a:cubicBezTo>
                  <a:pt x="14478" y="7904"/>
                  <a:pt x="14751" y="8146"/>
                  <a:pt x="14975" y="8441"/>
                </a:cubicBezTo>
                <a:cubicBezTo>
                  <a:pt x="15040" y="8527"/>
                  <a:pt x="15155" y="8521"/>
                  <a:pt x="15210" y="8429"/>
                </a:cubicBezTo>
                <a:cubicBezTo>
                  <a:pt x="15696" y="7628"/>
                  <a:pt x="16950" y="6411"/>
                  <a:pt x="18909" y="6668"/>
                </a:cubicBezTo>
                <a:cubicBezTo>
                  <a:pt x="18991" y="6674"/>
                  <a:pt x="19057" y="6748"/>
                  <a:pt x="19062" y="6846"/>
                </a:cubicBezTo>
                <a:cubicBezTo>
                  <a:pt x="19073" y="6971"/>
                  <a:pt x="18980" y="7069"/>
                  <a:pt x="18882" y="7056"/>
                </a:cubicBezTo>
                <a:cubicBezTo>
                  <a:pt x="16737" y="6766"/>
                  <a:pt x="15668" y="8324"/>
                  <a:pt x="15461" y="8731"/>
                </a:cubicBezTo>
                <a:cubicBezTo>
                  <a:pt x="15461" y="8738"/>
                  <a:pt x="15455" y="8744"/>
                  <a:pt x="15444" y="8764"/>
                </a:cubicBezTo>
                <a:cubicBezTo>
                  <a:pt x="15362" y="8908"/>
                  <a:pt x="15352" y="9093"/>
                  <a:pt x="15406" y="9250"/>
                </a:cubicBezTo>
                <a:cubicBezTo>
                  <a:pt x="15461" y="9408"/>
                  <a:pt x="15498" y="9572"/>
                  <a:pt x="15526" y="9743"/>
                </a:cubicBezTo>
                <a:cubicBezTo>
                  <a:pt x="15651" y="10558"/>
                  <a:pt x="15422" y="11365"/>
                  <a:pt x="14871" y="12028"/>
                </a:cubicBezTo>
                <a:cubicBezTo>
                  <a:pt x="14838" y="12068"/>
                  <a:pt x="14800" y="12088"/>
                  <a:pt x="14756" y="12088"/>
                </a:cubicBezTo>
                <a:cubicBezTo>
                  <a:pt x="14718" y="12088"/>
                  <a:pt x="14680" y="12076"/>
                  <a:pt x="14647" y="12043"/>
                </a:cubicBezTo>
                <a:cubicBezTo>
                  <a:pt x="14576" y="11964"/>
                  <a:pt x="14582" y="11826"/>
                  <a:pt x="14647" y="11747"/>
                </a:cubicBezTo>
                <a:cubicBezTo>
                  <a:pt x="15248" y="11018"/>
                  <a:pt x="15286" y="10295"/>
                  <a:pt x="15210" y="9815"/>
                </a:cubicBezTo>
                <a:cubicBezTo>
                  <a:pt x="15095" y="9079"/>
                  <a:pt x="14648" y="8423"/>
                  <a:pt x="14042" y="8101"/>
                </a:cubicBezTo>
                <a:cubicBezTo>
                  <a:pt x="13518" y="7825"/>
                  <a:pt x="12732" y="7864"/>
                  <a:pt x="12082" y="8199"/>
                </a:cubicBezTo>
                <a:cubicBezTo>
                  <a:pt x="11733" y="8383"/>
                  <a:pt x="11465" y="8627"/>
                  <a:pt x="11301" y="8916"/>
                </a:cubicBezTo>
                <a:cubicBezTo>
                  <a:pt x="11285" y="8968"/>
                  <a:pt x="11264" y="9013"/>
                  <a:pt x="11242" y="9059"/>
                </a:cubicBezTo>
                <a:cubicBezTo>
                  <a:pt x="11214" y="9105"/>
                  <a:pt x="11199" y="9151"/>
                  <a:pt x="11177" y="9197"/>
                </a:cubicBezTo>
                <a:cubicBezTo>
                  <a:pt x="11177" y="9204"/>
                  <a:pt x="11177" y="9203"/>
                  <a:pt x="11177" y="9203"/>
                </a:cubicBezTo>
                <a:cubicBezTo>
                  <a:pt x="11171" y="9216"/>
                  <a:pt x="11165" y="9231"/>
                  <a:pt x="11160" y="9244"/>
                </a:cubicBezTo>
                <a:cubicBezTo>
                  <a:pt x="11062" y="9500"/>
                  <a:pt x="11001" y="9795"/>
                  <a:pt x="11001" y="10117"/>
                </a:cubicBezTo>
                <a:cubicBezTo>
                  <a:pt x="11001" y="10564"/>
                  <a:pt x="11117" y="10971"/>
                  <a:pt x="11291" y="11260"/>
                </a:cubicBezTo>
                <a:cubicBezTo>
                  <a:pt x="11346" y="11359"/>
                  <a:pt x="11461" y="11358"/>
                  <a:pt x="11526" y="11273"/>
                </a:cubicBezTo>
                <a:cubicBezTo>
                  <a:pt x="11865" y="10806"/>
                  <a:pt x="12311" y="10472"/>
                  <a:pt x="12879" y="10269"/>
                </a:cubicBezTo>
                <a:cubicBezTo>
                  <a:pt x="12972" y="10236"/>
                  <a:pt x="13065" y="10301"/>
                  <a:pt x="13087" y="10412"/>
                </a:cubicBezTo>
                <a:cubicBezTo>
                  <a:pt x="13109" y="10511"/>
                  <a:pt x="13053" y="10616"/>
                  <a:pt x="12966" y="10649"/>
                </a:cubicBezTo>
                <a:cubicBezTo>
                  <a:pt x="11760" y="11095"/>
                  <a:pt x="11154" y="12161"/>
                  <a:pt x="11083" y="13981"/>
                </a:cubicBezTo>
                <a:cubicBezTo>
                  <a:pt x="11094" y="14020"/>
                  <a:pt x="11111" y="14067"/>
                  <a:pt x="11122" y="14106"/>
                </a:cubicBezTo>
                <a:cubicBezTo>
                  <a:pt x="11308" y="13876"/>
                  <a:pt x="11548" y="13691"/>
                  <a:pt x="11837" y="13560"/>
                </a:cubicBezTo>
                <a:cubicBezTo>
                  <a:pt x="12868" y="13093"/>
                  <a:pt x="14277" y="13376"/>
                  <a:pt x="15133" y="13895"/>
                </a:cubicBezTo>
                <a:cubicBezTo>
                  <a:pt x="15619" y="14190"/>
                  <a:pt x="16007" y="14618"/>
                  <a:pt x="16247" y="14934"/>
                </a:cubicBezTo>
                <a:cubicBezTo>
                  <a:pt x="16329" y="15039"/>
                  <a:pt x="16465" y="15044"/>
                  <a:pt x="16557" y="14946"/>
                </a:cubicBezTo>
                <a:cubicBezTo>
                  <a:pt x="17387" y="14026"/>
                  <a:pt x="18827" y="13738"/>
                  <a:pt x="19728" y="14402"/>
                </a:cubicBezTo>
                <a:cubicBezTo>
                  <a:pt x="19809" y="14461"/>
                  <a:pt x="19832" y="14591"/>
                  <a:pt x="19777" y="14683"/>
                </a:cubicBezTo>
                <a:cubicBezTo>
                  <a:pt x="19728" y="14768"/>
                  <a:pt x="19630" y="14789"/>
                  <a:pt x="19554" y="14736"/>
                </a:cubicBezTo>
                <a:cubicBezTo>
                  <a:pt x="18680" y="14106"/>
                  <a:pt x="17158" y="14527"/>
                  <a:pt x="16530" y="15584"/>
                </a:cubicBezTo>
                <a:lnTo>
                  <a:pt x="16503" y="15630"/>
                </a:lnTo>
                <a:cubicBezTo>
                  <a:pt x="16448" y="15722"/>
                  <a:pt x="16339" y="15715"/>
                  <a:pt x="16290" y="15630"/>
                </a:cubicBezTo>
                <a:lnTo>
                  <a:pt x="16262" y="15584"/>
                </a:lnTo>
                <a:cubicBezTo>
                  <a:pt x="16257" y="15578"/>
                  <a:pt x="15754" y="14722"/>
                  <a:pt x="14985" y="14256"/>
                </a:cubicBezTo>
                <a:cubicBezTo>
                  <a:pt x="14210" y="13783"/>
                  <a:pt x="12884" y="13515"/>
                  <a:pt x="11951" y="13942"/>
                </a:cubicBezTo>
                <a:cubicBezTo>
                  <a:pt x="11520" y="14139"/>
                  <a:pt x="11226" y="14453"/>
                  <a:pt x="11073" y="14886"/>
                </a:cubicBezTo>
                <a:cubicBezTo>
                  <a:pt x="11029" y="15051"/>
                  <a:pt x="11001" y="15228"/>
                  <a:pt x="11001" y="15412"/>
                </a:cubicBezTo>
                <a:cubicBezTo>
                  <a:pt x="11001" y="16305"/>
                  <a:pt x="11591" y="17036"/>
                  <a:pt x="12311" y="17030"/>
                </a:cubicBezTo>
                <a:cubicBezTo>
                  <a:pt x="12949" y="17023"/>
                  <a:pt x="13648" y="16471"/>
                  <a:pt x="13834" y="16280"/>
                </a:cubicBezTo>
                <a:cubicBezTo>
                  <a:pt x="13910" y="16208"/>
                  <a:pt x="14025" y="16228"/>
                  <a:pt x="14079" y="16340"/>
                </a:cubicBezTo>
                <a:cubicBezTo>
                  <a:pt x="14123" y="16425"/>
                  <a:pt x="14097" y="16535"/>
                  <a:pt x="14037" y="16595"/>
                </a:cubicBezTo>
                <a:cubicBezTo>
                  <a:pt x="13939" y="16686"/>
                  <a:pt x="13834" y="16772"/>
                  <a:pt x="13720" y="16851"/>
                </a:cubicBezTo>
                <a:cubicBezTo>
                  <a:pt x="13654" y="16897"/>
                  <a:pt x="13643" y="17002"/>
                  <a:pt x="13692" y="17054"/>
                </a:cubicBezTo>
                <a:cubicBezTo>
                  <a:pt x="14527" y="18046"/>
                  <a:pt x="15701" y="18664"/>
                  <a:pt x="16994" y="18664"/>
                </a:cubicBezTo>
                <a:cubicBezTo>
                  <a:pt x="19537" y="18664"/>
                  <a:pt x="21600" y="16287"/>
                  <a:pt x="21600" y="13351"/>
                </a:cubicBezTo>
                <a:cubicBezTo>
                  <a:pt x="21600" y="12621"/>
                  <a:pt x="21474" y="11930"/>
                  <a:pt x="21245" y="11299"/>
                </a:cubicBezTo>
                <a:cubicBezTo>
                  <a:pt x="20994" y="10616"/>
                  <a:pt x="20487" y="10110"/>
                  <a:pt x="19881" y="9985"/>
                </a:cubicBezTo>
                <a:cubicBezTo>
                  <a:pt x="19854" y="9979"/>
                  <a:pt x="19826" y="9980"/>
                  <a:pt x="19799" y="9973"/>
                </a:cubicBezTo>
                <a:cubicBezTo>
                  <a:pt x="19128" y="9868"/>
                  <a:pt x="18478" y="10202"/>
                  <a:pt x="18145" y="10550"/>
                </a:cubicBezTo>
                <a:cubicBezTo>
                  <a:pt x="18063" y="10635"/>
                  <a:pt x="18031" y="10774"/>
                  <a:pt x="18058" y="10899"/>
                </a:cubicBezTo>
                <a:cubicBezTo>
                  <a:pt x="18080" y="11004"/>
                  <a:pt x="18097" y="11102"/>
                  <a:pt x="18107" y="11207"/>
                </a:cubicBezTo>
                <a:cubicBezTo>
                  <a:pt x="18162" y="11765"/>
                  <a:pt x="18069" y="12239"/>
                  <a:pt x="17845" y="12542"/>
                </a:cubicBezTo>
                <a:cubicBezTo>
                  <a:pt x="17812" y="12588"/>
                  <a:pt x="17769" y="12607"/>
                  <a:pt x="17725" y="12607"/>
                </a:cubicBezTo>
                <a:cubicBezTo>
                  <a:pt x="17676" y="12607"/>
                  <a:pt x="17632" y="12588"/>
                  <a:pt x="17599" y="12542"/>
                </a:cubicBezTo>
                <a:cubicBezTo>
                  <a:pt x="17545" y="12463"/>
                  <a:pt x="17557" y="12351"/>
                  <a:pt x="17611" y="12273"/>
                </a:cubicBezTo>
                <a:cubicBezTo>
                  <a:pt x="17764" y="12056"/>
                  <a:pt x="17824" y="11687"/>
                  <a:pt x="17780" y="11260"/>
                </a:cubicBezTo>
                <a:cubicBezTo>
                  <a:pt x="17715" y="10617"/>
                  <a:pt x="17430" y="10006"/>
                  <a:pt x="17059" y="9704"/>
                </a:cubicBezTo>
                <a:cubicBezTo>
                  <a:pt x="16977" y="9638"/>
                  <a:pt x="16962" y="9492"/>
                  <a:pt x="17038" y="9400"/>
                </a:cubicBezTo>
                <a:cubicBezTo>
                  <a:pt x="17093" y="9328"/>
                  <a:pt x="17184" y="9329"/>
                  <a:pt x="17250" y="9382"/>
                </a:cubicBezTo>
                <a:cubicBezTo>
                  <a:pt x="17452" y="9553"/>
                  <a:pt x="17633" y="9789"/>
                  <a:pt x="17775" y="10072"/>
                </a:cubicBezTo>
                <a:cubicBezTo>
                  <a:pt x="17835" y="10190"/>
                  <a:pt x="17965" y="10222"/>
                  <a:pt x="18058" y="10144"/>
                </a:cubicBezTo>
                <a:cubicBezTo>
                  <a:pt x="18200" y="10019"/>
                  <a:pt x="18369" y="9907"/>
                  <a:pt x="18549" y="9815"/>
                </a:cubicBezTo>
                <a:cubicBezTo>
                  <a:pt x="18844" y="9664"/>
                  <a:pt x="19308" y="9500"/>
                  <a:pt x="19849" y="9585"/>
                </a:cubicBezTo>
                <a:cubicBezTo>
                  <a:pt x="20116" y="9624"/>
                  <a:pt x="20421" y="9729"/>
                  <a:pt x="20732" y="9953"/>
                </a:cubicBezTo>
                <a:cubicBezTo>
                  <a:pt x="20852" y="10038"/>
                  <a:pt x="21005" y="9978"/>
                  <a:pt x="21059" y="9827"/>
                </a:cubicBezTo>
                <a:cubicBezTo>
                  <a:pt x="21114" y="9670"/>
                  <a:pt x="21157" y="9492"/>
                  <a:pt x="21174" y="9302"/>
                </a:cubicBezTo>
                <a:cubicBezTo>
                  <a:pt x="21321" y="8480"/>
                  <a:pt x="21005" y="6917"/>
                  <a:pt x="20268" y="5524"/>
                </a:cubicBezTo>
                <a:cubicBezTo>
                  <a:pt x="19237" y="3724"/>
                  <a:pt x="18097" y="3160"/>
                  <a:pt x="17562" y="3015"/>
                </a:cubicBezTo>
                <a:cubicBezTo>
                  <a:pt x="17425" y="2982"/>
                  <a:pt x="17299" y="3101"/>
                  <a:pt x="17294" y="3272"/>
                </a:cubicBezTo>
                <a:cubicBezTo>
                  <a:pt x="17294" y="3403"/>
                  <a:pt x="17277" y="3534"/>
                  <a:pt x="17250" y="3666"/>
                </a:cubicBezTo>
                <a:cubicBezTo>
                  <a:pt x="17157" y="4139"/>
                  <a:pt x="16928" y="4559"/>
                  <a:pt x="16622" y="4822"/>
                </a:cubicBezTo>
                <a:cubicBezTo>
                  <a:pt x="16529" y="4907"/>
                  <a:pt x="16486" y="5046"/>
                  <a:pt x="16513" y="5177"/>
                </a:cubicBezTo>
                <a:cubicBezTo>
                  <a:pt x="16557" y="5387"/>
                  <a:pt x="16563" y="5590"/>
                  <a:pt x="16525" y="5774"/>
                </a:cubicBezTo>
                <a:cubicBezTo>
                  <a:pt x="16509" y="5866"/>
                  <a:pt x="16443" y="5926"/>
                  <a:pt x="16366" y="5926"/>
                </a:cubicBezTo>
                <a:cubicBezTo>
                  <a:pt x="16344" y="5926"/>
                  <a:pt x="16328" y="5919"/>
                  <a:pt x="16307" y="5912"/>
                </a:cubicBezTo>
                <a:cubicBezTo>
                  <a:pt x="16225" y="5873"/>
                  <a:pt x="16191" y="5768"/>
                  <a:pt x="16208" y="5670"/>
                </a:cubicBezTo>
                <a:cubicBezTo>
                  <a:pt x="16257" y="5387"/>
                  <a:pt x="16169" y="5033"/>
                  <a:pt x="15962" y="4678"/>
                </a:cubicBezTo>
                <a:cubicBezTo>
                  <a:pt x="15651" y="4146"/>
                  <a:pt x="15166" y="3770"/>
                  <a:pt x="14719" y="3711"/>
                </a:cubicBezTo>
                <a:cubicBezTo>
                  <a:pt x="14615" y="3704"/>
                  <a:pt x="14548" y="3587"/>
                  <a:pt x="14576" y="3463"/>
                </a:cubicBezTo>
                <a:cubicBezTo>
                  <a:pt x="14597" y="3371"/>
                  <a:pt x="14675" y="3310"/>
                  <a:pt x="14756" y="3323"/>
                </a:cubicBezTo>
                <a:cubicBezTo>
                  <a:pt x="15291" y="3389"/>
                  <a:pt x="15870" y="3830"/>
                  <a:pt x="16230" y="4448"/>
                </a:cubicBezTo>
                <a:cubicBezTo>
                  <a:pt x="16274" y="4527"/>
                  <a:pt x="16372" y="4546"/>
                  <a:pt x="16438" y="4487"/>
                </a:cubicBezTo>
                <a:cubicBezTo>
                  <a:pt x="16673" y="4283"/>
                  <a:pt x="16853" y="3948"/>
                  <a:pt x="16929" y="3567"/>
                </a:cubicBezTo>
                <a:cubicBezTo>
                  <a:pt x="16995" y="3232"/>
                  <a:pt x="16973" y="2877"/>
                  <a:pt x="16874" y="2528"/>
                </a:cubicBezTo>
                <a:cubicBezTo>
                  <a:pt x="16771" y="2167"/>
                  <a:pt x="16579" y="1852"/>
                  <a:pt x="16344" y="1602"/>
                </a:cubicBezTo>
                <a:cubicBezTo>
                  <a:pt x="15657" y="867"/>
                  <a:pt x="14618" y="101"/>
                  <a:pt x="13298" y="9"/>
                </a:cubicBezTo>
                <a:close/>
                <a:moveTo>
                  <a:pt x="10805" y="16504"/>
                </a:moveTo>
                <a:cubicBezTo>
                  <a:pt x="10505" y="17122"/>
                  <a:pt x="9959" y="17535"/>
                  <a:pt x="9337" y="17535"/>
                </a:cubicBezTo>
                <a:cubicBezTo>
                  <a:pt x="9119" y="17535"/>
                  <a:pt x="8901" y="17481"/>
                  <a:pt x="8704" y="17383"/>
                </a:cubicBezTo>
                <a:cubicBezTo>
                  <a:pt x="8524" y="17298"/>
                  <a:pt x="8317" y="17338"/>
                  <a:pt x="8181" y="17496"/>
                </a:cubicBezTo>
                <a:cubicBezTo>
                  <a:pt x="7247" y="18560"/>
                  <a:pt x="5976" y="19177"/>
                  <a:pt x="4656" y="19177"/>
                </a:cubicBezTo>
                <a:cubicBezTo>
                  <a:pt x="4355" y="19177"/>
                  <a:pt x="4060" y="19144"/>
                  <a:pt x="3771" y="19085"/>
                </a:cubicBezTo>
                <a:cubicBezTo>
                  <a:pt x="4518" y="20590"/>
                  <a:pt x="5883" y="21596"/>
                  <a:pt x="7444" y="21596"/>
                </a:cubicBezTo>
                <a:cubicBezTo>
                  <a:pt x="8644" y="21596"/>
                  <a:pt x="9693" y="20997"/>
                  <a:pt x="10467" y="20031"/>
                </a:cubicBezTo>
                <a:cubicBezTo>
                  <a:pt x="10560" y="19913"/>
                  <a:pt x="10685" y="19855"/>
                  <a:pt x="10810" y="19855"/>
                </a:cubicBezTo>
                <a:cubicBezTo>
                  <a:pt x="10936" y="19855"/>
                  <a:pt x="11062" y="19913"/>
                  <a:pt x="11155" y="20031"/>
                </a:cubicBezTo>
                <a:cubicBezTo>
                  <a:pt x="11930" y="20997"/>
                  <a:pt x="12978" y="21596"/>
                  <a:pt x="14178" y="21596"/>
                </a:cubicBezTo>
                <a:cubicBezTo>
                  <a:pt x="15739" y="21596"/>
                  <a:pt x="17102" y="20590"/>
                  <a:pt x="17850" y="19085"/>
                </a:cubicBezTo>
                <a:cubicBezTo>
                  <a:pt x="17566" y="19144"/>
                  <a:pt x="17272" y="19177"/>
                  <a:pt x="16967" y="19177"/>
                </a:cubicBezTo>
                <a:cubicBezTo>
                  <a:pt x="15630" y="19177"/>
                  <a:pt x="14357" y="18560"/>
                  <a:pt x="13430" y="17496"/>
                </a:cubicBezTo>
                <a:cubicBezTo>
                  <a:pt x="13288" y="17332"/>
                  <a:pt x="13086" y="17291"/>
                  <a:pt x="12906" y="17383"/>
                </a:cubicBezTo>
                <a:cubicBezTo>
                  <a:pt x="12704" y="17481"/>
                  <a:pt x="12492" y="17535"/>
                  <a:pt x="12273" y="17535"/>
                </a:cubicBezTo>
                <a:cubicBezTo>
                  <a:pt x="11651" y="17535"/>
                  <a:pt x="11105" y="17122"/>
                  <a:pt x="10805" y="16504"/>
                </a:cubicBezTo>
                <a:close/>
              </a:path>
            </a:pathLst>
          </a:custGeom>
          <a:solidFill>
            <a:srgbClr val="A9A9A9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0" name="Heart"/>
          <p:cNvSpPr/>
          <p:nvPr/>
        </p:nvSpPr>
        <p:spPr>
          <a:xfrm>
            <a:off x="11946694" y="4200732"/>
            <a:ext cx="490612" cy="7269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9" h="21095" fill="norm" stroke="1" extrusionOk="0">
                <a:moveTo>
                  <a:pt x="11722" y="0"/>
                </a:moveTo>
                <a:cubicBezTo>
                  <a:pt x="11533" y="1"/>
                  <a:pt x="11335" y="18"/>
                  <a:pt x="11113" y="49"/>
                </a:cubicBezTo>
                <a:cubicBezTo>
                  <a:pt x="11034" y="61"/>
                  <a:pt x="10968" y="97"/>
                  <a:pt x="10940" y="147"/>
                </a:cubicBezTo>
                <a:cubicBezTo>
                  <a:pt x="10700" y="567"/>
                  <a:pt x="10586" y="981"/>
                  <a:pt x="10539" y="1363"/>
                </a:cubicBezTo>
                <a:cubicBezTo>
                  <a:pt x="10534" y="1400"/>
                  <a:pt x="10496" y="1432"/>
                  <a:pt x="10443" y="1444"/>
                </a:cubicBezTo>
                <a:cubicBezTo>
                  <a:pt x="10384" y="1459"/>
                  <a:pt x="10326" y="1475"/>
                  <a:pt x="10268" y="1491"/>
                </a:cubicBezTo>
                <a:cubicBezTo>
                  <a:pt x="10195" y="1510"/>
                  <a:pt x="10113" y="1491"/>
                  <a:pt x="10080" y="1444"/>
                </a:cubicBezTo>
                <a:cubicBezTo>
                  <a:pt x="9861" y="1142"/>
                  <a:pt x="9597" y="826"/>
                  <a:pt x="9360" y="557"/>
                </a:cubicBezTo>
                <a:cubicBezTo>
                  <a:pt x="9308" y="497"/>
                  <a:pt x="9190" y="479"/>
                  <a:pt x="9102" y="516"/>
                </a:cubicBezTo>
                <a:cubicBezTo>
                  <a:pt x="8755" y="660"/>
                  <a:pt x="8450" y="818"/>
                  <a:pt x="8197" y="967"/>
                </a:cubicBezTo>
                <a:cubicBezTo>
                  <a:pt x="8123" y="1010"/>
                  <a:pt x="8097" y="1078"/>
                  <a:pt x="8131" y="1139"/>
                </a:cubicBezTo>
                <a:cubicBezTo>
                  <a:pt x="8318" y="1465"/>
                  <a:pt x="8471" y="1824"/>
                  <a:pt x="8580" y="2112"/>
                </a:cubicBezTo>
                <a:cubicBezTo>
                  <a:pt x="8613" y="2199"/>
                  <a:pt x="8582" y="2290"/>
                  <a:pt x="8495" y="2358"/>
                </a:cubicBezTo>
                <a:cubicBezTo>
                  <a:pt x="8154" y="2628"/>
                  <a:pt x="7865" y="2946"/>
                  <a:pt x="7645" y="3310"/>
                </a:cubicBezTo>
                <a:cubicBezTo>
                  <a:pt x="5923" y="6167"/>
                  <a:pt x="7084" y="7798"/>
                  <a:pt x="7545" y="8283"/>
                </a:cubicBezTo>
                <a:cubicBezTo>
                  <a:pt x="7620" y="8362"/>
                  <a:pt x="7793" y="8366"/>
                  <a:pt x="7878" y="8292"/>
                </a:cubicBezTo>
                <a:cubicBezTo>
                  <a:pt x="8362" y="7865"/>
                  <a:pt x="9816" y="6564"/>
                  <a:pt x="11213" y="5125"/>
                </a:cubicBezTo>
                <a:cubicBezTo>
                  <a:pt x="12493" y="3806"/>
                  <a:pt x="14455" y="2936"/>
                  <a:pt x="15077" y="2681"/>
                </a:cubicBezTo>
                <a:cubicBezTo>
                  <a:pt x="15186" y="2636"/>
                  <a:pt x="15216" y="2540"/>
                  <a:pt x="15145" y="2469"/>
                </a:cubicBezTo>
                <a:cubicBezTo>
                  <a:pt x="14897" y="2223"/>
                  <a:pt x="14613" y="2016"/>
                  <a:pt x="14300" y="1848"/>
                </a:cubicBezTo>
                <a:cubicBezTo>
                  <a:pt x="14236" y="1813"/>
                  <a:pt x="14215" y="1755"/>
                  <a:pt x="14247" y="1705"/>
                </a:cubicBezTo>
                <a:cubicBezTo>
                  <a:pt x="14413" y="1449"/>
                  <a:pt x="14590" y="1188"/>
                  <a:pt x="14746" y="965"/>
                </a:cubicBezTo>
                <a:cubicBezTo>
                  <a:pt x="14786" y="907"/>
                  <a:pt x="14763" y="839"/>
                  <a:pt x="14688" y="798"/>
                </a:cubicBezTo>
                <a:cubicBezTo>
                  <a:pt x="14465" y="678"/>
                  <a:pt x="14197" y="558"/>
                  <a:pt x="13881" y="448"/>
                </a:cubicBezTo>
                <a:cubicBezTo>
                  <a:pt x="13788" y="416"/>
                  <a:pt x="13675" y="426"/>
                  <a:pt x="13600" y="474"/>
                </a:cubicBezTo>
                <a:cubicBezTo>
                  <a:pt x="13155" y="761"/>
                  <a:pt x="12868" y="1035"/>
                  <a:pt x="12682" y="1266"/>
                </a:cubicBezTo>
                <a:cubicBezTo>
                  <a:pt x="12652" y="1303"/>
                  <a:pt x="12588" y="1321"/>
                  <a:pt x="12524" y="1314"/>
                </a:cubicBezTo>
                <a:cubicBezTo>
                  <a:pt x="12433" y="1303"/>
                  <a:pt x="12341" y="1297"/>
                  <a:pt x="12249" y="1291"/>
                </a:cubicBezTo>
                <a:cubicBezTo>
                  <a:pt x="12167" y="1285"/>
                  <a:pt x="12109" y="1235"/>
                  <a:pt x="12121" y="1182"/>
                </a:cubicBezTo>
                <a:cubicBezTo>
                  <a:pt x="12204" y="803"/>
                  <a:pt x="12308" y="435"/>
                  <a:pt x="12397" y="172"/>
                </a:cubicBezTo>
                <a:cubicBezTo>
                  <a:pt x="12416" y="115"/>
                  <a:pt x="12361" y="59"/>
                  <a:pt x="12276" y="45"/>
                </a:cubicBezTo>
                <a:cubicBezTo>
                  <a:pt x="12090" y="14"/>
                  <a:pt x="11911" y="-1"/>
                  <a:pt x="11722" y="0"/>
                </a:cubicBezTo>
                <a:close/>
                <a:moveTo>
                  <a:pt x="5960" y="1687"/>
                </a:moveTo>
                <a:cubicBezTo>
                  <a:pt x="5924" y="1687"/>
                  <a:pt x="5887" y="1691"/>
                  <a:pt x="5852" y="1701"/>
                </a:cubicBezTo>
                <a:lnTo>
                  <a:pt x="4125" y="2175"/>
                </a:lnTo>
                <a:cubicBezTo>
                  <a:pt x="3985" y="2213"/>
                  <a:pt x="3918" y="2321"/>
                  <a:pt x="3977" y="2413"/>
                </a:cubicBezTo>
                <a:cubicBezTo>
                  <a:pt x="4284" y="2896"/>
                  <a:pt x="5040" y="4329"/>
                  <a:pt x="3864" y="5259"/>
                </a:cubicBezTo>
                <a:cubicBezTo>
                  <a:pt x="2644" y="6223"/>
                  <a:pt x="1858" y="6915"/>
                  <a:pt x="1795" y="7789"/>
                </a:cubicBezTo>
                <a:cubicBezTo>
                  <a:pt x="1786" y="7916"/>
                  <a:pt x="2018" y="7986"/>
                  <a:pt x="2156" y="7898"/>
                </a:cubicBezTo>
                <a:cubicBezTo>
                  <a:pt x="3586" y="6985"/>
                  <a:pt x="5173" y="6418"/>
                  <a:pt x="5672" y="6252"/>
                </a:cubicBezTo>
                <a:cubicBezTo>
                  <a:pt x="5770" y="6219"/>
                  <a:pt x="5835" y="6156"/>
                  <a:pt x="5845" y="6084"/>
                </a:cubicBezTo>
                <a:cubicBezTo>
                  <a:pt x="5896" y="5710"/>
                  <a:pt x="6110" y="4503"/>
                  <a:pt x="6843" y="3414"/>
                </a:cubicBezTo>
                <a:cubicBezTo>
                  <a:pt x="6936" y="3275"/>
                  <a:pt x="6949" y="3117"/>
                  <a:pt x="6875" y="2973"/>
                </a:cubicBezTo>
                <a:cubicBezTo>
                  <a:pt x="6561" y="2361"/>
                  <a:pt x="6334" y="1990"/>
                  <a:pt x="6211" y="1798"/>
                </a:cubicBezTo>
                <a:cubicBezTo>
                  <a:pt x="6166" y="1729"/>
                  <a:pt x="6067" y="1688"/>
                  <a:pt x="5960" y="1687"/>
                </a:cubicBezTo>
                <a:close/>
                <a:moveTo>
                  <a:pt x="17710" y="2796"/>
                </a:moveTo>
                <a:cubicBezTo>
                  <a:pt x="14128" y="3251"/>
                  <a:pt x="12899" y="4571"/>
                  <a:pt x="10446" y="6897"/>
                </a:cubicBezTo>
                <a:cubicBezTo>
                  <a:pt x="8658" y="8591"/>
                  <a:pt x="6919" y="9692"/>
                  <a:pt x="4739" y="10468"/>
                </a:cubicBezTo>
                <a:cubicBezTo>
                  <a:pt x="4525" y="10544"/>
                  <a:pt x="4337" y="10342"/>
                  <a:pt x="4538" y="10252"/>
                </a:cubicBezTo>
                <a:cubicBezTo>
                  <a:pt x="5703" y="9730"/>
                  <a:pt x="6496" y="9269"/>
                  <a:pt x="6838" y="9060"/>
                </a:cubicBezTo>
                <a:cubicBezTo>
                  <a:pt x="6943" y="8996"/>
                  <a:pt x="6959" y="8891"/>
                  <a:pt x="6875" y="8814"/>
                </a:cubicBezTo>
                <a:cubicBezTo>
                  <a:pt x="6581" y="8543"/>
                  <a:pt x="5949" y="7853"/>
                  <a:pt x="5842" y="6845"/>
                </a:cubicBezTo>
                <a:cubicBezTo>
                  <a:pt x="5834" y="6772"/>
                  <a:pt x="5713" y="6729"/>
                  <a:pt x="5617" y="6766"/>
                </a:cubicBezTo>
                <a:cubicBezTo>
                  <a:pt x="2431" y="7985"/>
                  <a:pt x="0" y="9475"/>
                  <a:pt x="0" y="12423"/>
                </a:cubicBezTo>
                <a:cubicBezTo>
                  <a:pt x="0" y="17020"/>
                  <a:pt x="7570" y="17905"/>
                  <a:pt x="11316" y="20019"/>
                </a:cubicBezTo>
                <a:cubicBezTo>
                  <a:pt x="14094" y="21588"/>
                  <a:pt x="17510" y="21599"/>
                  <a:pt x="18384" y="18991"/>
                </a:cubicBezTo>
                <a:cubicBezTo>
                  <a:pt x="19484" y="15711"/>
                  <a:pt x="21598" y="14918"/>
                  <a:pt x="21599" y="12159"/>
                </a:cubicBezTo>
                <a:cubicBezTo>
                  <a:pt x="21600" y="8407"/>
                  <a:pt x="16913" y="7232"/>
                  <a:pt x="15378" y="6948"/>
                </a:cubicBezTo>
                <a:cubicBezTo>
                  <a:pt x="15111" y="6898"/>
                  <a:pt x="14833" y="6992"/>
                  <a:pt x="14736" y="7163"/>
                </a:cubicBezTo>
                <a:cubicBezTo>
                  <a:pt x="14229" y="8058"/>
                  <a:pt x="13569" y="8963"/>
                  <a:pt x="12931" y="9739"/>
                </a:cubicBezTo>
                <a:cubicBezTo>
                  <a:pt x="12906" y="9770"/>
                  <a:pt x="12897" y="9804"/>
                  <a:pt x="12903" y="9838"/>
                </a:cubicBezTo>
                <a:cubicBezTo>
                  <a:pt x="13041" y="10635"/>
                  <a:pt x="13856" y="12480"/>
                  <a:pt x="18442" y="12514"/>
                </a:cubicBezTo>
                <a:cubicBezTo>
                  <a:pt x="18615" y="12516"/>
                  <a:pt x="18627" y="12684"/>
                  <a:pt x="18454" y="12698"/>
                </a:cubicBezTo>
                <a:cubicBezTo>
                  <a:pt x="15394" y="12942"/>
                  <a:pt x="13494" y="12360"/>
                  <a:pt x="12226" y="10797"/>
                </a:cubicBezTo>
                <a:cubicBezTo>
                  <a:pt x="12180" y="10741"/>
                  <a:pt x="12059" y="10739"/>
                  <a:pt x="12008" y="10794"/>
                </a:cubicBezTo>
                <a:cubicBezTo>
                  <a:pt x="11820" y="10994"/>
                  <a:pt x="11644" y="11173"/>
                  <a:pt x="11486" y="11324"/>
                </a:cubicBezTo>
                <a:cubicBezTo>
                  <a:pt x="11331" y="11473"/>
                  <a:pt x="11233" y="11645"/>
                  <a:pt x="11206" y="11825"/>
                </a:cubicBezTo>
                <a:cubicBezTo>
                  <a:pt x="11076" y="12662"/>
                  <a:pt x="11110" y="13401"/>
                  <a:pt x="11261" y="14060"/>
                </a:cubicBezTo>
                <a:cubicBezTo>
                  <a:pt x="11282" y="14151"/>
                  <a:pt x="11375" y="14228"/>
                  <a:pt x="11506" y="14259"/>
                </a:cubicBezTo>
                <a:cubicBezTo>
                  <a:pt x="12699" y="14545"/>
                  <a:pt x="13970" y="14947"/>
                  <a:pt x="15157" y="15732"/>
                </a:cubicBezTo>
                <a:cubicBezTo>
                  <a:pt x="15273" y="15809"/>
                  <a:pt x="15120" y="15929"/>
                  <a:pt x="14987" y="15866"/>
                </a:cubicBezTo>
                <a:cubicBezTo>
                  <a:pt x="13324" y="15077"/>
                  <a:pt x="12167" y="14894"/>
                  <a:pt x="11629" y="14854"/>
                </a:cubicBezTo>
                <a:cubicBezTo>
                  <a:pt x="11570" y="14850"/>
                  <a:pt x="11526" y="14886"/>
                  <a:pt x="11542" y="14924"/>
                </a:cubicBezTo>
                <a:cubicBezTo>
                  <a:pt x="12090" y="16223"/>
                  <a:pt x="13092" y="17158"/>
                  <a:pt x="14016" y="17895"/>
                </a:cubicBezTo>
                <a:cubicBezTo>
                  <a:pt x="14154" y="18006"/>
                  <a:pt x="13922" y="18148"/>
                  <a:pt x="13766" y="18049"/>
                </a:cubicBezTo>
                <a:cubicBezTo>
                  <a:pt x="12788" y="17436"/>
                  <a:pt x="12083" y="16766"/>
                  <a:pt x="11577" y="16104"/>
                </a:cubicBezTo>
                <a:cubicBezTo>
                  <a:pt x="11543" y="16060"/>
                  <a:pt x="11450" y="16057"/>
                  <a:pt x="11411" y="16099"/>
                </a:cubicBezTo>
                <a:cubicBezTo>
                  <a:pt x="11214" y="16309"/>
                  <a:pt x="10950" y="16720"/>
                  <a:pt x="10875" y="17462"/>
                </a:cubicBezTo>
                <a:cubicBezTo>
                  <a:pt x="10861" y="17592"/>
                  <a:pt x="10571" y="17595"/>
                  <a:pt x="10554" y="17466"/>
                </a:cubicBezTo>
                <a:cubicBezTo>
                  <a:pt x="10475" y="16870"/>
                  <a:pt x="10586" y="16307"/>
                  <a:pt x="11103" y="15573"/>
                </a:cubicBezTo>
                <a:cubicBezTo>
                  <a:pt x="11139" y="15522"/>
                  <a:pt x="11141" y="15463"/>
                  <a:pt x="11110" y="15410"/>
                </a:cubicBezTo>
                <a:cubicBezTo>
                  <a:pt x="10285" y="13990"/>
                  <a:pt x="10284" y="12723"/>
                  <a:pt x="10310" y="12309"/>
                </a:cubicBezTo>
                <a:cubicBezTo>
                  <a:pt x="10313" y="12261"/>
                  <a:pt x="10225" y="12236"/>
                  <a:pt x="10175" y="12271"/>
                </a:cubicBezTo>
                <a:cubicBezTo>
                  <a:pt x="9950" y="12429"/>
                  <a:pt x="9490" y="12748"/>
                  <a:pt x="8939" y="13116"/>
                </a:cubicBezTo>
                <a:cubicBezTo>
                  <a:pt x="8869" y="13162"/>
                  <a:pt x="8838" y="13228"/>
                  <a:pt x="8856" y="13293"/>
                </a:cubicBezTo>
                <a:cubicBezTo>
                  <a:pt x="9208" y="14564"/>
                  <a:pt x="8909" y="15327"/>
                  <a:pt x="8495" y="15826"/>
                </a:cubicBezTo>
                <a:cubicBezTo>
                  <a:pt x="8405" y="15935"/>
                  <a:pt x="8151" y="15863"/>
                  <a:pt x="8207" y="15745"/>
                </a:cubicBezTo>
                <a:cubicBezTo>
                  <a:pt x="8602" y="14908"/>
                  <a:pt x="8457" y="14354"/>
                  <a:pt x="8184" y="13683"/>
                </a:cubicBezTo>
                <a:cubicBezTo>
                  <a:pt x="8172" y="13652"/>
                  <a:pt x="8115" y="13638"/>
                  <a:pt x="8076" y="13658"/>
                </a:cubicBezTo>
                <a:cubicBezTo>
                  <a:pt x="6944" y="14228"/>
                  <a:pt x="6378" y="14971"/>
                  <a:pt x="6095" y="15552"/>
                </a:cubicBezTo>
                <a:cubicBezTo>
                  <a:pt x="6046" y="15654"/>
                  <a:pt x="5815" y="15621"/>
                  <a:pt x="5832" y="15514"/>
                </a:cubicBezTo>
                <a:cubicBezTo>
                  <a:pt x="5922" y="14948"/>
                  <a:pt x="6427" y="14160"/>
                  <a:pt x="7953" y="13152"/>
                </a:cubicBezTo>
                <a:cubicBezTo>
                  <a:pt x="11621" y="10730"/>
                  <a:pt x="12557" y="9223"/>
                  <a:pt x="14011" y="6902"/>
                </a:cubicBezTo>
                <a:cubicBezTo>
                  <a:pt x="15326" y="4803"/>
                  <a:pt x="18598" y="4049"/>
                  <a:pt x="19214" y="3923"/>
                </a:cubicBezTo>
                <a:cubicBezTo>
                  <a:pt x="19263" y="3914"/>
                  <a:pt x="19281" y="3875"/>
                  <a:pt x="19249" y="3849"/>
                </a:cubicBezTo>
                <a:cubicBezTo>
                  <a:pt x="19041" y="3675"/>
                  <a:pt x="18378" y="3131"/>
                  <a:pt x="17868" y="2824"/>
                </a:cubicBezTo>
                <a:cubicBezTo>
                  <a:pt x="17826" y="2799"/>
                  <a:pt x="17765" y="2789"/>
                  <a:pt x="17710" y="2796"/>
                </a:cubicBezTo>
                <a:close/>
              </a:path>
            </a:pathLst>
          </a:custGeom>
          <a:solidFill>
            <a:srgbClr val="A9A9A9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341" name="Shape Shape" descr="Shap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35846" y="2540619"/>
            <a:ext cx="781767" cy="22197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2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0" grpId="2"/>
      <p:bldP build="whole" bldLvl="1" animBg="1" rev="0" advAuto="0" spid="339" grpId="1"/>
      <p:bldP build="whole" bldLvl="1" animBg="1" rev="0" advAuto="0" spid="341" grpId="3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Human Figure"/>
          <p:cNvSpPr/>
          <p:nvPr/>
        </p:nvSpPr>
        <p:spPr>
          <a:xfrm>
            <a:off x="18737936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5" name="Human Figure"/>
          <p:cNvSpPr/>
          <p:nvPr/>
        </p:nvSpPr>
        <p:spPr>
          <a:xfrm>
            <a:off x="159756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6" name="Human Figure"/>
          <p:cNvSpPr/>
          <p:nvPr/>
        </p:nvSpPr>
        <p:spPr>
          <a:xfrm>
            <a:off x="1321343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7" name="Human Figure"/>
          <p:cNvSpPr/>
          <p:nvPr/>
        </p:nvSpPr>
        <p:spPr>
          <a:xfrm>
            <a:off x="1045118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8" name="Human Figure"/>
          <p:cNvSpPr/>
          <p:nvPr/>
        </p:nvSpPr>
        <p:spPr>
          <a:xfrm>
            <a:off x="7688935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49" name="Human Figure"/>
          <p:cNvSpPr/>
          <p:nvPr/>
        </p:nvSpPr>
        <p:spPr>
          <a:xfrm>
            <a:off x="4926684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50" name="Human Figure"/>
          <p:cNvSpPr/>
          <p:nvPr/>
        </p:nvSpPr>
        <p:spPr>
          <a:xfrm>
            <a:off x="2164434" y="2424260"/>
            <a:ext cx="3481631" cy="88674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537" fill="norm" stroke="1" extrusionOk="0">
                <a:moveTo>
                  <a:pt x="10757" y="0"/>
                </a:moveTo>
                <a:cubicBezTo>
                  <a:pt x="9439" y="5"/>
                  <a:pt x="8698" y="263"/>
                  <a:pt x="8424" y="635"/>
                </a:cubicBezTo>
                <a:cubicBezTo>
                  <a:pt x="8300" y="812"/>
                  <a:pt x="8288" y="1023"/>
                  <a:pt x="8329" y="1249"/>
                </a:cubicBezTo>
                <a:cubicBezTo>
                  <a:pt x="8261" y="1249"/>
                  <a:pt x="8177" y="1249"/>
                  <a:pt x="8081" y="1249"/>
                </a:cubicBezTo>
                <a:cubicBezTo>
                  <a:pt x="7641" y="1260"/>
                  <a:pt x="7973" y="1654"/>
                  <a:pt x="8261" y="1885"/>
                </a:cubicBezTo>
                <a:cubicBezTo>
                  <a:pt x="8316" y="1934"/>
                  <a:pt x="8450" y="1923"/>
                  <a:pt x="8505" y="1917"/>
                </a:cubicBezTo>
                <a:cubicBezTo>
                  <a:pt x="8643" y="2311"/>
                  <a:pt x="8768" y="2428"/>
                  <a:pt x="9166" y="2601"/>
                </a:cubicBezTo>
                <a:lnTo>
                  <a:pt x="9166" y="2789"/>
                </a:lnTo>
                <a:cubicBezTo>
                  <a:pt x="9152" y="3032"/>
                  <a:pt x="8698" y="3329"/>
                  <a:pt x="8149" y="3442"/>
                </a:cubicBezTo>
                <a:cubicBezTo>
                  <a:pt x="7943" y="3485"/>
                  <a:pt x="7630" y="3511"/>
                  <a:pt x="7630" y="3511"/>
                </a:cubicBezTo>
                <a:cubicBezTo>
                  <a:pt x="5270" y="3657"/>
                  <a:pt x="4499" y="3991"/>
                  <a:pt x="4306" y="4799"/>
                </a:cubicBezTo>
                <a:cubicBezTo>
                  <a:pt x="4210" y="5165"/>
                  <a:pt x="4197" y="5989"/>
                  <a:pt x="3963" y="6716"/>
                </a:cubicBezTo>
                <a:cubicBezTo>
                  <a:pt x="3922" y="6835"/>
                  <a:pt x="3870" y="6948"/>
                  <a:pt x="3787" y="7067"/>
                </a:cubicBezTo>
                <a:cubicBezTo>
                  <a:pt x="3609" y="7331"/>
                  <a:pt x="3266" y="7880"/>
                  <a:pt x="3170" y="8279"/>
                </a:cubicBezTo>
                <a:cubicBezTo>
                  <a:pt x="2964" y="9178"/>
                  <a:pt x="2744" y="9534"/>
                  <a:pt x="2565" y="10208"/>
                </a:cubicBezTo>
                <a:cubicBezTo>
                  <a:pt x="2551" y="10272"/>
                  <a:pt x="2484" y="10391"/>
                  <a:pt x="2484" y="10391"/>
                </a:cubicBezTo>
                <a:cubicBezTo>
                  <a:pt x="2305" y="10693"/>
                  <a:pt x="1877" y="10784"/>
                  <a:pt x="1493" y="10913"/>
                </a:cubicBezTo>
                <a:cubicBezTo>
                  <a:pt x="916" y="11107"/>
                  <a:pt x="671" y="11462"/>
                  <a:pt x="95" y="11672"/>
                </a:cubicBezTo>
                <a:cubicBezTo>
                  <a:pt x="53" y="11683"/>
                  <a:pt x="27" y="11705"/>
                  <a:pt x="13" y="11721"/>
                </a:cubicBezTo>
                <a:cubicBezTo>
                  <a:pt x="-28" y="11759"/>
                  <a:pt x="12" y="11802"/>
                  <a:pt x="301" y="11797"/>
                </a:cubicBezTo>
                <a:cubicBezTo>
                  <a:pt x="740" y="11786"/>
                  <a:pt x="1289" y="11467"/>
                  <a:pt x="1399" y="11489"/>
                </a:cubicBezTo>
                <a:cubicBezTo>
                  <a:pt x="1481" y="11505"/>
                  <a:pt x="1451" y="11516"/>
                  <a:pt x="1437" y="11613"/>
                </a:cubicBezTo>
                <a:cubicBezTo>
                  <a:pt x="1355" y="11856"/>
                  <a:pt x="1080" y="12297"/>
                  <a:pt x="1025" y="12377"/>
                </a:cubicBezTo>
                <a:cubicBezTo>
                  <a:pt x="1012" y="12388"/>
                  <a:pt x="1013" y="12405"/>
                  <a:pt x="1000" y="12416"/>
                </a:cubicBezTo>
                <a:lnTo>
                  <a:pt x="905" y="12561"/>
                </a:lnTo>
                <a:cubicBezTo>
                  <a:pt x="878" y="12604"/>
                  <a:pt x="916" y="12654"/>
                  <a:pt x="1012" y="12680"/>
                </a:cubicBezTo>
                <a:cubicBezTo>
                  <a:pt x="1054" y="12691"/>
                  <a:pt x="1096" y="12691"/>
                  <a:pt x="1137" y="12691"/>
                </a:cubicBezTo>
                <a:cubicBezTo>
                  <a:pt x="1247" y="12691"/>
                  <a:pt x="1358" y="12663"/>
                  <a:pt x="1386" y="12615"/>
                </a:cubicBezTo>
                <a:lnTo>
                  <a:pt x="1493" y="12458"/>
                </a:lnTo>
                <a:cubicBezTo>
                  <a:pt x="1548" y="12399"/>
                  <a:pt x="1629" y="12308"/>
                  <a:pt x="1712" y="12206"/>
                </a:cubicBezTo>
                <a:cubicBezTo>
                  <a:pt x="1794" y="12109"/>
                  <a:pt x="1891" y="11995"/>
                  <a:pt x="1973" y="11888"/>
                </a:cubicBezTo>
                <a:cubicBezTo>
                  <a:pt x="1987" y="11888"/>
                  <a:pt x="1990" y="11888"/>
                  <a:pt x="2003" y="11888"/>
                </a:cubicBezTo>
                <a:cubicBezTo>
                  <a:pt x="1893" y="12103"/>
                  <a:pt x="1726" y="12449"/>
                  <a:pt x="1630" y="12627"/>
                </a:cubicBezTo>
                <a:lnTo>
                  <a:pt x="1574" y="12717"/>
                </a:lnTo>
                <a:cubicBezTo>
                  <a:pt x="1561" y="12744"/>
                  <a:pt x="1577" y="12767"/>
                  <a:pt x="1604" y="12788"/>
                </a:cubicBezTo>
                <a:cubicBezTo>
                  <a:pt x="1618" y="12820"/>
                  <a:pt x="1660" y="12837"/>
                  <a:pt x="1729" y="12842"/>
                </a:cubicBezTo>
                <a:cubicBezTo>
                  <a:pt x="1839" y="12853"/>
                  <a:pt x="1905" y="12847"/>
                  <a:pt x="1973" y="12820"/>
                </a:cubicBezTo>
                <a:cubicBezTo>
                  <a:pt x="2028" y="12809"/>
                  <a:pt x="2057" y="12788"/>
                  <a:pt x="2085" y="12761"/>
                </a:cubicBezTo>
                <a:lnTo>
                  <a:pt x="2179" y="12610"/>
                </a:lnTo>
                <a:cubicBezTo>
                  <a:pt x="2303" y="12427"/>
                  <a:pt x="2480" y="12157"/>
                  <a:pt x="2604" y="11973"/>
                </a:cubicBezTo>
                <a:cubicBezTo>
                  <a:pt x="2617" y="11968"/>
                  <a:pt x="2634" y="11975"/>
                  <a:pt x="2634" y="11980"/>
                </a:cubicBezTo>
                <a:cubicBezTo>
                  <a:pt x="2620" y="12045"/>
                  <a:pt x="2605" y="12114"/>
                  <a:pt x="2578" y="12184"/>
                </a:cubicBezTo>
                <a:lnTo>
                  <a:pt x="2428" y="12642"/>
                </a:lnTo>
                <a:cubicBezTo>
                  <a:pt x="2414" y="12696"/>
                  <a:pt x="2496" y="12749"/>
                  <a:pt x="2634" y="12755"/>
                </a:cubicBezTo>
                <a:cubicBezTo>
                  <a:pt x="2647" y="12755"/>
                  <a:pt x="2659" y="12755"/>
                  <a:pt x="2672" y="12755"/>
                </a:cubicBezTo>
                <a:cubicBezTo>
                  <a:pt x="2796" y="12755"/>
                  <a:pt x="2907" y="12717"/>
                  <a:pt x="2921" y="12669"/>
                </a:cubicBezTo>
                <a:lnTo>
                  <a:pt x="3003" y="12438"/>
                </a:lnTo>
                <a:cubicBezTo>
                  <a:pt x="3085" y="12282"/>
                  <a:pt x="3208" y="12066"/>
                  <a:pt x="3290" y="11904"/>
                </a:cubicBezTo>
                <a:cubicBezTo>
                  <a:pt x="3304" y="11894"/>
                  <a:pt x="3333" y="11899"/>
                  <a:pt x="3333" y="11909"/>
                </a:cubicBezTo>
                <a:cubicBezTo>
                  <a:pt x="3319" y="12006"/>
                  <a:pt x="3321" y="12115"/>
                  <a:pt x="3307" y="12223"/>
                </a:cubicBezTo>
                <a:cubicBezTo>
                  <a:pt x="3307" y="12239"/>
                  <a:pt x="3304" y="12260"/>
                  <a:pt x="3290" y="12276"/>
                </a:cubicBezTo>
                <a:lnTo>
                  <a:pt x="3264" y="12399"/>
                </a:lnTo>
                <a:cubicBezTo>
                  <a:pt x="3250" y="12442"/>
                  <a:pt x="3347" y="12487"/>
                  <a:pt x="3457" y="12492"/>
                </a:cubicBezTo>
                <a:cubicBezTo>
                  <a:pt x="3457" y="12492"/>
                  <a:pt x="3470" y="12492"/>
                  <a:pt x="3470" y="12492"/>
                </a:cubicBezTo>
                <a:cubicBezTo>
                  <a:pt x="3580" y="12492"/>
                  <a:pt x="3676" y="12459"/>
                  <a:pt x="3676" y="12416"/>
                </a:cubicBezTo>
                <a:lnTo>
                  <a:pt x="3702" y="12313"/>
                </a:lnTo>
                <a:cubicBezTo>
                  <a:pt x="3702" y="12303"/>
                  <a:pt x="3719" y="12292"/>
                  <a:pt x="3719" y="12281"/>
                </a:cubicBezTo>
                <a:cubicBezTo>
                  <a:pt x="3829" y="11748"/>
                  <a:pt x="3895" y="11834"/>
                  <a:pt x="3963" y="11591"/>
                </a:cubicBezTo>
                <a:cubicBezTo>
                  <a:pt x="4032" y="11317"/>
                  <a:pt x="4128" y="11097"/>
                  <a:pt x="4032" y="10822"/>
                </a:cubicBezTo>
                <a:cubicBezTo>
                  <a:pt x="4032" y="10806"/>
                  <a:pt x="4018" y="10789"/>
                  <a:pt x="4032" y="10773"/>
                </a:cubicBezTo>
                <a:cubicBezTo>
                  <a:pt x="4073" y="10622"/>
                  <a:pt x="4293" y="10422"/>
                  <a:pt x="4581" y="10034"/>
                </a:cubicBezTo>
                <a:cubicBezTo>
                  <a:pt x="5377" y="8919"/>
                  <a:pt x="5610" y="8640"/>
                  <a:pt x="6091" y="7348"/>
                </a:cubicBezTo>
                <a:lnTo>
                  <a:pt x="6327" y="6748"/>
                </a:lnTo>
                <a:cubicBezTo>
                  <a:pt x="6340" y="6716"/>
                  <a:pt x="6463" y="6716"/>
                  <a:pt x="6477" y="6748"/>
                </a:cubicBezTo>
                <a:cubicBezTo>
                  <a:pt x="6490" y="6808"/>
                  <a:pt x="6501" y="6868"/>
                  <a:pt x="6515" y="6922"/>
                </a:cubicBezTo>
                <a:cubicBezTo>
                  <a:pt x="6803" y="7929"/>
                  <a:pt x="6447" y="8661"/>
                  <a:pt x="6447" y="8661"/>
                </a:cubicBezTo>
                <a:cubicBezTo>
                  <a:pt x="5966" y="9975"/>
                  <a:pt x="5760" y="10762"/>
                  <a:pt x="6035" y="12238"/>
                </a:cubicBezTo>
                <a:cubicBezTo>
                  <a:pt x="6117" y="12690"/>
                  <a:pt x="6297" y="13246"/>
                  <a:pt x="6421" y="13655"/>
                </a:cubicBezTo>
                <a:cubicBezTo>
                  <a:pt x="6503" y="13914"/>
                  <a:pt x="6544" y="14172"/>
                  <a:pt x="6558" y="14436"/>
                </a:cubicBezTo>
                <a:cubicBezTo>
                  <a:pt x="6599" y="16758"/>
                  <a:pt x="6968" y="17237"/>
                  <a:pt x="7819" y="19607"/>
                </a:cubicBezTo>
                <a:cubicBezTo>
                  <a:pt x="7956" y="19984"/>
                  <a:pt x="7809" y="20189"/>
                  <a:pt x="7699" y="20313"/>
                </a:cubicBezTo>
                <a:cubicBezTo>
                  <a:pt x="7589" y="20436"/>
                  <a:pt x="6517" y="20958"/>
                  <a:pt x="6215" y="21104"/>
                </a:cubicBezTo>
                <a:cubicBezTo>
                  <a:pt x="6037" y="21190"/>
                  <a:pt x="5500" y="21336"/>
                  <a:pt x="5898" y="21417"/>
                </a:cubicBezTo>
                <a:cubicBezTo>
                  <a:pt x="6776" y="21600"/>
                  <a:pt x="8203" y="21595"/>
                  <a:pt x="9123" y="21245"/>
                </a:cubicBezTo>
                <a:cubicBezTo>
                  <a:pt x="9356" y="21154"/>
                  <a:pt x="9331" y="21002"/>
                  <a:pt x="9496" y="20900"/>
                </a:cubicBezTo>
                <a:cubicBezTo>
                  <a:pt x="9661" y="20803"/>
                  <a:pt x="9837" y="20764"/>
                  <a:pt x="10015" y="20619"/>
                </a:cubicBezTo>
                <a:cubicBezTo>
                  <a:pt x="10207" y="20474"/>
                  <a:pt x="9920" y="20108"/>
                  <a:pt x="9865" y="19580"/>
                </a:cubicBezTo>
                <a:cubicBezTo>
                  <a:pt x="9837" y="19349"/>
                  <a:pt x="9894" y="18583"/>
                  <a:pt x="9976" y="17867"/>
                </a:cubicBezTo>
                <a:cubicBezTo>
                  <a:pt x="10141" y="16466"/>
                  <a:pt x="10512" y="16407"/>
                  <a:pt x="10320" y="14554"/>
                </a:cubicBezTo>
                <a:cubicBezTo>
                  <a:pt x="10320" y="14554"/>
                  <a:pt x="10416" y="14059"/>
                  <a:pt x="10513" y="13386"/>
                </a:cubicBezTo>
                <a:cubicBezTo>
                  <a:pt x="10567" y="12998"/>
                  <a:pt x="10663" y="12325"/>
                  <a:pt x="10718" y="11904"/>
                </a:cubicBezTo>
                <a:cubicBezTo>
                  <a:pt x="10718" y="11883"/>
                  <a:pt x="10800" y="11883"/>
                  <a:pt x="10800" y="11904"/>
                </a:cubicBezTo>
                <a:cubicBezTo>
                  <a:pt x="10869" y="12325"/>
                  <a:pt x="10951" y="12998"/>
                  <a:pt x="11006" y="13386"/>
                </a:cubicBezTo>
                <a:cubicBezTo>
                  <a:pt x="11102" y="14054"/>
                  <a:pt x="11199" y="14554"/>
                  <a:pt x="11199" y="14554"/>
                </a:cubicBezTo>
                <a:cubicBezTo>
                  <a:pt x="11007" y="16407"/>
                  <a:pt x="11377" y="16461"/>
                  <a:pt x="11542" y="17867"/>
                </a:cubicBezTo>
                <a:cubicBezTo>
                  <a:pt x="11624" y="18583"/>
                  <a:pt x="11677" y="19349"/>
                  <a:pt x="11649" y="19580"/>
                </a:cubicBezTo>
                <a:cubicBezTo>
                  <a:pt x="11594" y="20114"/>
                  <a:pt x="11307" y="20474"/>
                  <a:pt x="11499" y="20619"/>
                </a:cubicBezTo>
                <a:cubicBezTo>
                  <a:pt x="11677" y="20759"/>
                  <a:pt x="11858" y="20798"/>
                  <a:pt x="12022" y="20900"/>
                </a:cubicBezTo>
                <a:cubicBezTo>
                  <a:pt x="12187" y="20997"/>
                  <a:pt x="12158" y="21154"/>
                  <a:pt x="12391" y="21245"/>
                </a:cubicBezTo>
                <a:cubicBezTo>
                  <a:pt x="13311" y="21595"/>
                  <a:pt x="14738" y="21600"/>
                  <a:pt x="15616" y="21417"/>
                </a:cubicBezTo>
                <a:cubicBezTo>
                  <a:pt x="16014" y="21331"/>
                  <a:pt x="15491" y="21190"/>
                  <a:pt x="15299" y="21104"/>
                </a:cubicBezTo>
                <a:cubicBezTo>
                  <a:pt x="14997" y="20953"/>
                  <a:pt x="13915" y="20436"/>
                  <a:pt x="13819" y="20313"/>
                </a:cubicBezTo>
                <a:cubicBezTo>
                  <a:pt x="13710" y="20189"/>
                  <a:pt x="13558" y="19984"/>
                  <a:pt x="13695" y="19607"/>
                </a:cubicBezTo>
                <a:cubicBezTo>
                  <a:pt x="14560" y="17237"/>
                  <a:pt x="14928" y="16758"/>
                  <a:pt x="14956" y="14436"/>
                </a:cubicBezTo>
                <a:cubicBezTo>
                  <a:pt x="14956" y="14178"/>
                  <a:pt x="15011" y="13919"/>
                  <a:pt x="15093" y="13660"/>
                </a:cubicBezTo>
                <a:cubicBezTo>
                  <a:pt x="15230" y="13251"/>
                  <a:pt x="15411" y="12690"/>
                  <a:pt x="15479" y="12243"/>
                </a:cubicBezTo>
                <a:cubicBezTo>
                  <a:pt x="15712" y="10729"/>
                  <a:pt x="15548" y="9982"/>
                  <a:pt x="15067" y="8667"/>
                </a:cubicBezTo>
                <a:cubicBezTo>
                  <a:pt x="15067" y="8667"/>
                  <a:pt x="14724" y="7934"/>
                  <a:pt x="14999" y="6927"/>
                </a:cubicBezTo>
                <a:cubicBezTo>
                  <a:pt x="15012" y="6873"/>
                  <a:pt x="15028" y="6814"/>
                  <a:pt x="15042" y="6755"/>
                </a:cubicBezTo>
                <a:cubicBezTo>
                  <a:pt x="15055" y="6723"/>
                  <a:pt x="15178" y="6717"/>
                  <a:pt x="15192" y="6755"/>
                </a:cubicBezTo>
                <a:lnTo>
                  <a:pt x="15423" y="7353"/>
                </a:lnTo>
                <a:cubicBezTo>
                  <a:pt x="15904" y="8646"/>
                  <a:pt x="16137" y="8926"/>
                  <a:pt x="16933" y="10041"/>
                </a:cubicBezTo>
                <a:cubicBezTo>
                  <a:pt x="17221" y="10434"/>
                  <a:pt x="17441" y="10633"/>
                  <a:pt x="17482" y="10778"/>
                </a:cubicBezTo>
                <a:cubicBezTo>
                  <a:pt x="17482" y="10794"/>
                  <a:pt x="17482" y="10811"/>
                  <a:pt x="17482" y="10827"/>
                </a:cubicBezTo>
                <a:cubicBezTo>
                  <a:pt x="17386" y="11102"/>
                  <a:pt x="17468" y="11327"/>
                  <a:pt x="17551" y="11596"/>
                </a:cubicBezTo>
                <a:cubicBezTo>
                  <a:pt x="17619" y="11839"/>
                  <a:pt x="17690" y="11753"/>
                  <a:pt x="17799" y="12287"/>
                </a:cubicBezTo>
                <a:cubicBezTo>
                  <a:pt x="17799" y="12297"/>
                  <a:pt x="17799" y="12308"/>
                  <a:pt x="17812" y="12319"/>
                </a:cubicBezTo>
                <a:lnTo>
                  <a:pt x="17838" y="12421"/>
                </a:lnTo>
                <a:cubicBezTo>
                  <a:pt x="17852" y="12464"/>
                  <a:pt x="17934" y="12497"/>
                  <a:pt x="18044" y="12497"/>
                </a:cubicBezTo>
                <a:cubicBezTo>
                  <a:pt x="18044" y="12497"/>
                  <a:pt x="18061" y="12497"/>
                  <a:pt x="18061" y="12497"/>
                </a:cubicBezTo>
                <a:cubicBezTo>
                  <a:pt x="18171" y="12492"/>
                  <a:pt x="18263" y="12453"/>
                  <a:pt x="18250" y="12404"/>
                </a:cubicBezTo>
                <a:lnTo>
                  <a:pt x="18224" y="12281"/>
                </a:lnTo>
                <a:cubicBezTo>
                  <a:pt x="18224" y="12265"/>
                  <a:pt x="18225" y="12244"/>
                  <a:pt x="18211" y="12228"/>
                </a:cubicBezTo>
                <a:cubicBezTo>
                  <a:pt x="18197" y="12120"/>
                  <a:pt x="18195" y="12011"/>
                  <a:pt x="18181" y="11915"/>
                </a:cubicBezTo>
                <a:cubicBezTo>
                  <a:pt x="18181" y="11904"/>
                  <a:pt x="18210" y="11904"/>
                  <a:pt x="18224" y="11909"/>
                </a:cubicBezTo>
                <a:cubicBezTo>
                  <a:pt x="18306" y="12071"/>
                  <a:pt x="18429" y="12292"/>
                  <a:pt x="18511" y="12443"/>
                </a:cubicBezTo>
                <a:lnTo>
                  <a:pt x="18593" y="12674"/>
                </a:lnTo>
                <a:cubicBezTo>
                  <a:pt x="18607" y="12722"/>
                  <a:pt x="18718" y="12761"/>
                  <a:pt x="18842" y="12761"/>
                </a:cubicBezTo>
                <a:cubicBezTo>
                  <a:pt x="18855" y="12761"/>
                  <a:pt x="18871" y="12761"/>
                  <a:pt x="18885" y="12761"/>
                </a:cubicBezTo>
                <a:cubicBezTo>
                  <a:pt x="19022" y="12750"/>
                  <a:pt x="19104" y="12701"/>
                  <a:pt x="19090" y="12647"/>
                </a:cubicBezTo>
                <a:lnTo>
                  <a:pt x="18936" y="12189"/>
                </a:lnTo>
                <a:cubicBezTo>
                  <a:pt x="18922" y="12119"/>
                  <a:pt x="18912" y="12044"/>
                  <a:pt x="18885" y="11985"/>
                </a:cubicBezTo>
                <a:cubicBezTo>
                  <a:pt x="18885" y="11980"/>
                  <a:pt x="18897" y="11980"/>
                  <a:pt x="18910" y="11980"/>
                </a:cubicBezTo>
                <a:cubicBezTo>
                  <a:pt x="19034" y="12163"/>
                  <a:pt x="19198" y="12432"/>
                  <a:pt x="19335" y="12615"/>
                </a:cubicBezTo>
                <a:lnTo>
                  <a:pt x="19434" y="12766"/>
                </a:lnTo>
                <a:cubicBezTo>
                  <a:pt x="19447" y="12793"/>
                  <a:pt x="19486" y="12809"/>
                  <a:pt x="19541" y="12825"/>
                </a:cubicBezTo>
                <a:cubicBezTo>
                  <a:pt x="19596" y="12852"/>
                  <a:pt x="19680" y="12858"/>
                  <a:pt x="19790" y="12847"/>
                </a:cubicBezTo>
                <a:cubicBezTo>
                  <a:pt x="19858" y="12842"/>
                  <a:pt x="19900" y="12820"/>
                  <a:pt x="19914" y="12793"/>
                </a:cubicBezTo>
                <a:cubicBezTo>
                  <a:pt x="19941" y="12772"/>
                  <a:pt x="19953" y="12744"/>
                  <a:pt x="19940" y="12723"/>
                </a:cubicBezTo>
                <a:lnTo>
                  <a:pt x="19884" y="12632"/>
                </a:lnTo>
                <a:cubicBezTo>
                  <a:pt x="19788" y="12459"/>
                  <a:pt x="19625" y="12108"/>
                  <a:pt x="19515" y="11893"/>
                </a:cubicBezTo>
                <a:cubicBezTo>
                  <a:pt x="19529" y="11893"/>
                  <a:pt x="19527" y="11893"/>
                  <a:pt x="19541" y="11893"/>
                </a:cubicBezTo>
                <a:cubicBezTo>
                  <a:pt x="19623" y="12000"/>
                  <a:pt x="19720" y="12108"/>
                  <a:pt x="19802" y="12211"/>
                </a:cubicBezTo>
                <a:cubicBezTo>
                  <a:pt x="19885" y="12313"/>
                  <a:pt x="19966" y="12406"/>
                  <a:pt x="20021" y="12465"/>
                </a:cubicBezTo>
                <a:lnTo>
                  <a:pt x="20133" y="12620"/>
                </a:lnTo>
                <a:cubicBezTo>
                  <a:pt x="20160" y="12663"/>
                  <a:pt x="20267" y="12696"/>
                  <a:pt x="20377" y="12696"/>
                </a:cubicBezTo>
                <a:cubicBezTo>
                  <a:pt x="20418" y="12696"/>
                  <a:pt x="20460" y="12691"/>
                  <a:pt x="20501" y="12685"/>
                </a:cubicBezTo>
                <a:cubicBezTo>
                  <a:pt x="20598" y="12664"/>
                  <a:pt x="20654" y="12614"/>
                  <a:pt x="20613" y="12566"/>
                </a:cubicBezTo>
                <a:lnTo>
                  <a:pt x="20514" y="12421"/>
                </a:lnTo>
                <a:cubicBezTo>
                  <a:pt x="20501" y="12410"/>
                  <a:pt x="20502" y="12395"/>
                  <a:pt x="20489" y="12384"/>
                </a:cubicBezTo>
                <a:cubicBezTo>
                  <a:pt x="20434" y="12303"/>
                  <a:pt x="20159" y="11861"/>
                  <a:pt x="20077" y="11618"/>
                </a:cubicBezTo>
                <a:cubicBezTo>
                  <a:pt x="20063" y="11521"/>
                  <a:pt x="20037" y="11512"/>
                  <a:pt x="20120" y="11495"/>
                </a:cubicBezTo>
                <a:cubicBezTo>
                  <a:pt x="20230" y="11468"/>
                  <a:pt x="20792" y="11791"/>
                  <a:pt x="21218" y="11802"/>
                </a:cubicBezTo>
                <a:cubicBezTo>
                  <a:pt x="21533" y="11802"/>
                  <a:pt x="21572" y="11759"/>
                  <a:pt x="21531" y="11721"/>
                </a:cubicBezTo>
                <a:cubicBezTo>
                  <a:pt x="21517" y="11705"/>
                  <a:pt x="21491" y="11683"/>
                  <a:pt x="21449" y="11672"/>
                </a:cubicBezTo>
                <a:cubicBezTo>
                  <a:pt x="20873" y="11462"/>
                  <a:pt x="20628" y="11107"/>
                  <a:pt x="20051" y="10913"/>
                </a:cubicBezTo>
                <a:cubicBezTo>
                  <a:pt x="19667" y="10784"/>
                  <a:pt x="19239" y="10693"/>
                  <a:pt x="19060" y="10391"/>
                </a:cubicBezTo>
                <a:cubicBezTo>
                  <a:pt x="19060" y="10391"/>
                  <a:pt x="18993" y="10278"/>
                  <a:pt x="18979" y="10208"/>
                </a:cubicBezTo>
                <a:cubicBezTo>
                  <a:pt x="18800" y="9534"/>
                  <a:pt x="18580" y="9173"/>
                  <a:pt x="18374" y="8279"/>
                </a:cubicBezTo>
                <a:cubicBezTo>
                  <a:pt x="18278" y="7880"/>
                  <a:pt x="17935" y="7331"/>
                  <a:pt x="17757" y="7067"/>
                </a:cubicBezTo>
                <a:cubicBezTo>
                  <a:pt x="17674" y="6943"/>
                  <a:pt x="17608" y="6813"/>
                  <a:pt x="17581" y="6690"/>
                </a:cubicBezTo>
                <a:cubicBezTo>
                  <a:pt x="17361" y="5968"/>
                  <a:pt x="17334" y="5160"/>
                  <a:pt x="17238" y="4799"/>
                </a:cubicBezTo>
                <a:cubicBezTo>
                  <a:pt x="17045" y="3991"/>
                  <a:pt x="16274" y="3662"/>
                  <a:pt x="13914" y="3511"/>
                </a:cubicBezTo>
                <a:cubicBezTo>
                  <a:pt x="13914" y="3511"/>
                  <a:pt x="13601" y="3485"/>
                  <a:pt x="13395" y="3442"/>
                </a:cubicBezTo>
                <a:cubicBezTo>
                  <a:pt x="12846" y="3329"/>
                  <a:pt x="12392" y="3037"/>
                  <a:pt x="12378" y="2789"/>
                </a:cubicBezTo>
                <a:lnTo>
                  <a:pt x="12378" y="2601"/>
                </a:lnTo>
                <a:cubicBezTo>
                  <a:pt x="12763" y="2428"/>
                  <a:pt x="12897" y="2316"/>
                  <a:pt x="13034" y="1917"/>
                </a:cubicBezTo>
                <a:cubicBezTo>
                  <a:pt x="13089" y="1923"/>
                  <a:pt x="13228" y="1934"/>
                  <a:pt x="13283" y="1885"/>
                </a:cubicBezTo>
                <a:cubicBezTo>
                  <a:pt x="13585" y="1654"/>
                  <a:pt x="13903" y="1260"/>
                  <a:pt x="13463" y="1249"/>
                </a:cubicBezTo>
                <a:cubicBezTo>
                  <a:pt x="13367" y="1249"/>
                  <a:pt x="13283" y="1249"/>
                  <a:pt x="13215" y="1249"/>
                </a:cubicBezTo>
                <a:cubicBezTo>
                  <a:pt x="13256" y="1023"/>
                  <a:pt x="13257" y="812"/>
                  <a:pt x="13120" y="635"/>
                </a:cubicBezTo>
                <a:cubicBezTo>
                  <a:pt x="12846" y="263"/>
                  <a:pt x="12105" y="0"/>
                  <a:pt x="10787" y="0"/>
                </a:cubicBezTo>
                <a:cubicBezTo>
                  <a:pt x="10787" y="0"/>
                  <a:pt x="10770" y="0"/>
                  <a:pt x="10770" y="0"/>
                </a:cubicBezTo>
                <a:cubicBezTo>
                  <a:pt x="10770" y="0"/>
                  <a:pt x="10757" y="0"/>
                  <a:pt x="10757" y="0"/>
                </a:cubicBezTo>
                <a:close/>
              </a:path>
            </a:pathLst>
          </a:custGeom>
          <a:solidFill>
            <a:srgbClr val="000000"/>
          </a:solidFill>
          <a:ln w="12700">
            <a:solidFill>
              <a:srgbClr val="FFFFFF"/>
            </a:solidFill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351" name="Shape Shape" descr="Shap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42264" y="2311092"/>
            <a:ext cx="17418948" cy="4709264"/>
          </a:xfrm>
          <a:prstGeom prst="rect">
            <a:avLst/>
          </a:prstGeom>
        </p:spPr>
      </p:pic>
      <p:pic>
        <p:nvPicPr>
          <p:cNvPr id="353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35846" y="2540619"/>
            <a:ext cx="781767" cy="2219759"/>
          </a:xfrm>
          <a:prstGeom prst="rect">
            <a:avLst/>
          </a:prstGeom>
        </p:spPr>
      </p:pic>
      <p:pic>
        <p:nvPicPr>
          <p:cNvPr id="355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598096" y="2540619"/>
            <a:ext cx="781767" cy="2219759"/>
          </a:xfrm>
          <a:prstGeom prst="rect">
            <a:avLst/>
          </a:prstGeom>
        </p:spPr>
      </p:pic>
      <p:pic>
        <p:nvPicPr>
          <p:cNvPr id="357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360346" y="2540619"/>
            <a:ext cx="781767" cy="2219759"/>
          </a:xfrm>
          <a:prstGeom prst="rect">
            <a:avLst/>
          </a:prstGeom>
        </p:spPr>
      </p:pic>
      <p:pic>
        <p:nvPicPr>
          <p:cNvPr id="359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122595" y="2540619"/>
            <a:ext cx="781767" cy="2219759"/>
          </a:xfrm>
          <a:prstGeom prst="rect">
            <a:avLst/>
          </a:prstGeom>
        </p:spPr>
      </p:pic>
      <p:pic>
        <p:nvPicPr>
          <p:cNvPr id="361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49095" y="2540619"/>
            <a:ext cx="781767" cy="2219759"/>
          </a:xfrm>
          <a:prstGeom prst="rect">
            <a:avLst/>
          </a:prstGeom>
        </p:spPr>
      </p:pic>
      <p:pic>
        <p:nvPicPr>
          <p:cNvPr id="363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11345" y="2540619"/>
            <a:ext cx="781767" cy="2219759"/>
          </a:xfrm>
          <a:prstGeom prst="rect">
            <a:avLst/>
          </a:prstGeom>
        </p:spPr>
      </p:pic>
      <p:pic>
        <p:nvPicPr>
          <p:cNvPr id="365" name="Shape Shape" descr="Shape Shape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073595" y="2540619"/>
            <a:ext cx="781767" cy="221975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2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2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2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2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2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2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9" grpId="7"/>
      <p:bldP build="whole" bldLvl="1" animBg="1" rev="0" advAuto="0" spid="357" grpId="6"/>
      <p:bldP build="whole" bldLvl="1" animBg="1" rev="0" advAuto="0" spid="365" grpId="4"/>
      <p:bldP build="whole" bldLvl="1" animBg="1" rev="0" advAuto="0" spid="355" grpId="5"/>
      <p:bldP build="whole" bldLvl="1" animBg="1" rev="0" advAuto="0" spid="351" grpId="1"/>
      <p:bldP build="whole" bldLvl="1" animBg="1" rev="0" advAuto="0" spid="361" grpId="2"/>
      <p:bldP build="whole" bldLvl="1" animBg="1" rev="0" advAuto="0" spid="363" grpId="3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vernance……"/>
          <p:cNvSpPr txBox="1"/>
          <p:nvPr>
            <p:ph type="title" idx="4294967295"/>
          </p:nvPr>
        </p:nvSpPr>
        <p:spPr>
          <a:xfrm>
            <a:off x="3952872" y="2627016"/>
            <a:ext cx="16311748" cy="8461968"/>
          </a:xfrm>
          <a:prstGeom prst="rect">
            <a:avLst/>
          </a:prstGeom>
        </p:spPr>
        <p:txBody>
          <a:bodyPr lIns="38100" tIns="38100" rIns="38100" bIns="38100" anchor="b"/>
          <a:lstStyle/>
          <a:p>
            <a:pPr defTabSz="2389572">
              <a:defRPr b="0" spc="-223" sz="11172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Governance…</a:t>
            </a:r>
          </a:p>
          <a:p>
            <a:pPr defTabSz="2389572">
              <a:defRPr b="0" spc="-223" sz="11172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defTabSz="2389572">
              <a:defRPr b="0" spc="-223" sz="11172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defTabSz="2389572">
              <a:defRPr b="0" spc="-223" sz="11172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…will always be messy.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strips dir="ru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strips dir="ru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374" name="Circle"/>
          <p:cNvSpPr/>
          <p:nvPr/>
        </p:nvSpPr>
        <p:spPr>
          <a:xfrm>
            <a:off x="6953250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75" name="Circle"/>
          <p:cNvSpPr/>
          <p:nvPr/>
        </p:nvSpPr>
        <p:spPr>
          <a:xfrm>
            <a:off x="6667500" y="238077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76" name="Circle"/>
          <p:cNvSpPr/>
          <p:nvPr/>
        </p:nvSpPr>
        <p:spPr>
          <a:xfrm>
            <a:off x="85248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77" name="Circle"/>
          <p:cNvSpPr/>
          <p:nvPr/>
        </p:nvSpPr>
        <p:spPr>
          <a:xfrm>
            <a:off x="10239375" y="448818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78" name="Circle"/>
          <p:cNvSpPr/>
          <p:nvPr/>
        </p:nvSpPr>
        <p:spPr>
          <a:xfrm>
            <a:off x="9715500" y="220218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79" name="Circle"/>
          <p:cNvSpPr/>
          <p:nvPr/>
        </p:nvSpPr>
        <p:spPr>
          <a:xfrm>
            <a:off x="7691438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0" name="Circle"/>
          <p:cNvSpPr/>
          <p:nvPr/>
        </p:nvSpPr>
        <p:spPr>
          <a:xfrm>
            <a:off x="6262688" y="4428652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1" name="Circle"/>
          <p:cNvSpPr/>
          <p:nvPr/>
        </p:nvSpPr>
        <p:spPr>
          <a:xfrm>
            <a:off x="6953250" y="7619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2" name="Circle"/>
          <p:cNvSpPr/>
          <p:nvPr/>
        </p:nvSpPr>
        <p:spPr>
          <a:xfrm>
            <a:off x="9239249" y="797671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3" name="Circle"/>
          <p:cNvSpPr/>
          <p:nvPr/>
        </p:nvSpPr>
        <p:spPr>
          <a:xfrm>
            <a:off x="12037218" y="484537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4" name="Circle"/>
          <p:cNvSpPr/>
          <p:nvPr/>
        </p:nvSpPr>
        <p:spPr>
          <a:xfrm>
            <a:off x="13882687" y="4190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5" name="Circle"/>
          <p:cNvSpPr/>
          <p:nvPr/>
        </p:nvSpPr>
        <p:spPr>
          <a:xfrm>
            <a:off x="15621000" y="2547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6" name="Circle"/>
          <p:cNvSpPr/>
          <p:nvPr/>
        </p:nvSpPr>
        <p:spPr>
          <a:xfrm>
            <a:off x="174783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7" name="Circle"/>
          <p:cNvSpPr/>
          <p:nvPr/>
        </p:nvSpPr>
        <p:spPr>
          <a:xfrm>
            <a:off x="15621000" y="50239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8" name="Circle"/>
          <p:cNvSpPr/>
          <p:nvPr/>
        </p:nvSpPr>
        <p:spPr>
          <a:xfrm>
            <a:off x="17645062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9" name="Circle"/>
          <p:cNvSpPr/>
          <p:nvPr/>
        </p:nvSpPr>
        <p:spPr>
          <a:xfrm>
            <a:off x="14144624" y="6548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0" name="Circle"/>
          <p:cNvSpPr/>
          <p:nvPr/>
        </p:nvSpPr>
        <p:spPr>
          <a:xfrm>
            <a:off x="16406812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1" name="Circle"/>
          <p:cNvSpPr/>
          <p:nvPr/>
        </p:nvSpPr>
        <p:spPr>
          <a:xfrm>
            <a:off x="18026062" y="86198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2" name="Circle"/>
          <p:cNvSpPr/>
          <p:nvPr/>
        </p:nvSpPr>
        <p:spPr>
          <a:xfrm>
            <a:off x="15001875" y="833413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3" name="Circle"/>
          <p:cNvSpPr/>
          <p:nvPr/>
        </p:nvSpPr>
        <p:spPr>
          <a:xfrm>
            <a:off x="13049251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4" name="Circle"/>
          <p:cNvSpPr/>
          <p:nvPr/>
        </p:nvSpPr>
        <p:spPr>
          <a:xfrm>
            <a:off x="10834688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5" name="Circle"/>
          <p:cNvSpPr/>
          <p:nvPr/>
        </p:nvSpPr>
        <p:spPr>
          <a:xfrm>
            <a:off x="8763001" y="978670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6" name="Circle"/>
          <p:cNvSpPr/>
          <p:nvPr/>
        </p:nvSpPr>
        <p:spPr>
          <a:xfrm>
            <a:off x="5953126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7" name="Circle"/>
          <p:cNvSpPr/>
          <p:nvPr/>
        </p:nvSpPr>
        <p:spPr>
          <a:xfrm>
            <a:off x="15716250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8" name="Circle"/>
          <p:cNvSpPr/>
          <p:nvPr/>
        </p:nvSpPr>
        <p:spPr>
          <a:xfrm>
            <a:off x="18383250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99" name="Circle"/>
          <p:cNvSpPr/>
          <p:nvPr/>
        </p:nvSpPr>
        <p:spPr>
          <a:xfrm>
            <a:off x="19407187" y="11858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0" name="Circle"/>
          <p:cNvSpPr/>
          <p:nvPr/>
        </p:nvSpPr>
        <p:spPr>
          <a:xfrm>
            <a:off x="13263562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1" name="Circle"/>
          <p:cNvSpPr/>
          <p:nvPr/>
        </p:nvSpPr>
        <p:spPr>
          <a:xfrm>
            <a:off x="15954375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2" name="Circle"/>
          <p:cNvSpPr/>
          <p:nvPr/>
        </p:nvSpPr>
        <p:spPr>
          <a:xfrm>
            <a:off x="10834688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3" name="Circle"/>
          <p:cNvSpPr/>
          <p:nvPr/>
        </p:nvSpPr>
        <p:spPr>
          <a:xfrm>
            <a:off x="7191376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4" name="Circle"/>
          <p:cNvSpPr/>
          <p:nvPr/>
        </p:nvSpPr>
        <p:spPr>
          <a:xfrm>
            <a:off x="3881438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5" name="Circle"/>
          <p:cNvSpPr/>
          <p:nvPr/>
        </p:nvSpPr>
        <p:spPr>
          <a:xfrm>
            <a:off x="3667126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6" name="Circle"/>
          <p:cNvSpPr/>
          <p:nvPr/>
        </p:nvSpPr>
        <p:spPr>
          <a:xfrm>
            <a:off x="5524501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7" name="Circle"/>
          <p:cNvSpPr/>
          <p:nvPr/>
        </p:nvSpPr>
        <p:spPr>
          <a:xfrm>
            <a:off x="9501188" y="6167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8" name="Circle"/>
          <p:cNvSpPr/>
          <p:nvPr/>
        </p:nvSpPr>
        <p:spPr>
          <a:xfrm>
            <a:off x="3881438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09" name="Circle"/>
          <p:cNvSpPr/>
          <p:nvPr/>
        </p:nvSpPr>
        <p:spPr>
          <a:xfrm>
            <a:off x="4452938" y="102322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0" name="Circle"/>
          <p:cNvSpPr/>
          <p:nvPr/>
        </p:nvSpPr>
        <p:spPr>
          <a:xfrm>
            <a:off x="11691938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1" name="Circle"/>
          <p:cNvSpPr/>
          <p:nvPr/>
        </p:nvSpPr>
        <p:spPr>
          <a:xfrm>
            <a:off x="17811751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2" name="Circle"/>
          <p:cNvSpPr/>
          <p:nvPr/>
        </p:nvSpPr>
        <p:spPr>
          <a:xfrm>
            <a:off x="20097277" y="278559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3" name="Circle"/>
          <p:cNvSpPr/>
          <p:nvPr/>
        </p:nvSpPr>
        <p:spPr>
          <a:xfrm>
            <a:off x="20430652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4" name="Circle"/>
          <p:cNvSpPr/>
          <p:nvPr/>
        </p:nvSpPr>
        <p:spPr>
          <a:xfrm>
            <a:off x="12037218" y="274391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5" name="Circle"/>
          <p:cNvSpPr/>
          <p:nvPr/>
        </p:nvSpPr>
        <p:spPr>
          <a:xfrm>
            <a:off x="11691938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strips dir="ru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418" name="Circle"/>
          <p:cNvSpPr/>
          <p:nvPr/>
        </p:nvSpPr>
        <p:spPr>
          <a:xfrm>
            <a:off x="6953250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19" name="Circle"/>
          <p:cNvSpPr/>
          <p:nvPr/>
        </p:nvSpPr>
        <p:spPr>
          <a:xfrm>
            <a:off x="6667500" y="238077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0" name="Circle"/>
          <p:cNvSpPr/>
          <p:nvPr/>
        </p:nvSpPr>
        <p:spPr>
          <a:xfrm>
            <a:off x="85248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1" name="Circle"/>
          <p:cNvSpPr/>
          <p:nvPr/>
        </p:nvSpPr>
        <p:spPr>
          <a:xfrm>
            <a:off x="10239375" y="448818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2" name="Circle"/>
          <p:cNvSpPr/>
          <p:nvPr/>
        </p:nvSpPr>
        <p:spPr>
          <a:xfrm>
            <a:off x="9715500" y="220218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3" name="Circle"/>
          <p:cNvSpPr/>
          <p:nvPr/>
        </p:nvSpPr>
        <p:spPr>
          <a:xfrm>
            <a:off x="7691438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4" name="Circle"/>
          <p:cNvSpPr/>
          <p:nvPr/>
        </p:nvSpPr>
        <p:spPr>
          <a:xfrm>
            <a:off x="6262688" y="4428652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5" name="Circle"/>
          <p:cNvSpPr/>
          <p:nvPr/>
        </p:nvSpPr>
        <p:spPr>
          <a:xfrm>
            <a:off x="6953250" y="7619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6" name="Circle"/>
          <p:cNvSpPr/>
          <p:nvPr/>
        </p:nvSpPr>
        <p:spPr>
          <a:xfrm>
            <a:off x="9239249" y="797671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7" name="Circle"/>
          <p:cNvSpPr/>
          <p:nvPr/>
        </p:nvSpPr>
        <p:spPr>
          <a:xfrm>
            <a:off x="12037218" y="484537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8" name="Circle"/>
          <p:cNvSpPr/>
          <p:nvPr/>
        </p:nvSpPr>
        <p:spPr>
          <a:xfrm>
            <a:off x="13882687" y="4190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29" name="Circle"/>
          <p:cNvSpPr/>
          <p:nvPr/>
        </p:nvSpPr>
        <p:spPr>
          <a:xfrm>
            <a:off x="15621000" y="2547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0" name="Circle"/>
          <p:cNvSpPr/>
          <p:nvPr/>
        </p:nvSpPr>
        <p:spPr>
          <a:xfrm>
            <a:off x="174783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1" name="Circle"/>
          <p:cNvSpPr/>
          <p:nvPr/>
        </p:nvSpPr>
        <p:spPr>
          <a:xfrm>
            <a:off x="15621000" y="50239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2" name="Circle"/>
          <p:cNvSpPr/>
          <p:nvPr/>
        </p:nvSpPr>
        <p:spPr>
          <a:xfrm>
            <a:off x="17645062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3" name="Circle"/>
          <p:cNvSpPr/>
          <p:nvPr/>
        </p:nvSpPr>
        <p:spPr>
          <a:xfrm>
            <a:off x="14144624" y="6548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4" name="Circle"/>
          <p:cNvSpPr/>
          <p:nvPr/>
        </p:nvSpPr>
        <p:spPr>
          <a:xfrm>
            <a:off x="16406812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5" name="Circle"/>
          <p:cNvSpPr/>
          <p:nvPr/>
        </p:nvSpPr>
        <p:spPr>
          <a:xfrm>
            <a:off x="18026062" y="86198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6" name="Circle"/>
          <p:cNvSpPr/>
          <p:nvPr/>
        </p:nvSpPr>
        <p:spPr>
          <a:xfrm>
            <a:off x="15001875" y="833413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7" name="Circle"/>
          <p:cNvSpPr/>
          <p:nvPr/>
        </p:nvSpPr>
        <p:spPr>
          <a:xfrm>
            <a:off x="13049251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8" name="Circle"/>
          <p:cNvSpPr/>
          <p:nvPr/>
        </p:nvSpPr>
        <p:spPr>
          <a:xfrm>
            <a:off x="10834688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39" name="Circle"/>
          <p:cNvSpPr/>
          <p:nvPr/>
        </p:nvSpPr>
        <p:spPr>
          <a:xfrm>
            <a:off x="8763001" y="978670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0" name="Circle"/>
          <p:cNvSpPr/>
          <p:nvPr/>
        </p:nvSpPr>
        <p:spPr>
          <a:xfrm>
            <a:off x="5953126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1" name="Circle"/>
          <p:cNvSpPr/>
          <p:nvPr/>
        </p:nvSpPr>
        <p:spPr>
          <a:xfrm>
            <a:off x="15716250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2" name="Circle"/>
          <p:cNvSpPr/>
          <p:nvPr/>
        </p:nvSpPr>
        <p:spPr>
          <a:xfrm>
            <a:off x="18383250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3" name="Circle"/>
          <p:cNvSpPr/>
          <p:nvPr/>
        </p:nvSpPr>
        <p:spPr>
          <a:xfrm>
            <a:off x="19407187" y="11858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4" name="Circle"/>
          <p:cNvSpPr/>
          <p:nvPr/>
        </p:nvSpPr>
        <p:spPr>
          <a:xfrm>
            <a:off x="13263562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5" name="Circle"/>
          <p:cNvSpPr/>
          <p:nvPr/>
        </p:nvSpPr>
        <p:spPr>
          <a:xfrm>
            <a:off x="15954375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6" name="Circle"/>
          <p:cNvSpPr/>
          <p:nvPr/>
        </p:nvSpPr>
        <p:spPr>
          <a:xfrm>
            <a:off x="10834688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7" name="Circle"/>
          <p:cNvSpPr/>
          <p:nvPr/>
        </p:nvSpPr>
        <p:spPr>
          <a:xfrm>
            <a:off x="7191376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8" name="Circle"/>
          <p:cNvSpPr/>
          <p:nvPr/>
        </p:nvSpPr>
        <p:spPr>
          <a:xfrm>
            <a:off x="3881438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49" name="Circle"/>
          <p:cNvSpPr/>
          <p:nvPr/>
        </p:nvSpPr>
        <p:spPr>
          <a:xfrm>
            <a:off x="3667126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0" name="Circle"/>
          <p:cNvSpPr/>
          <p:nvPr/>
        </p:nvSpPr>
        <p:spPr>
          <a:xfrm>
            <a:off x="5524501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1" name="Circle"/>
          <p:cNvSpPr/>
          <p:nvPr/>
        </p:nvSpPr>
        <p:spPr>
          <a:xfrm>
            <a:off x="9501188" y="6167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2" name="Circle"/>
          <p:cNvSpPr/>
          <p:nvPr/>
        </p:nvSpPr>
        <p:spPr>
          <a:xfrm>
            <a:off x="3881438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3" name="Circle"/>
          <p:cNvSpPr/>
          <p:nvPr/>
        </p:nvSpPr>
        <p:spPr>
          <a:xfrm>
            <a:off x="4452938" y="102322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4" name="Circle"/>
          <p:cNvSpPr/>
          <p:nvPr/>
        </p:nvSpPr>
        <p:spPr>
          <a:xfrm>
            <a:off x="11691938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5" name="Circle"/>
          <p:cNvSpPr/>
          <p:nvPr/>
        </p:nvSpPr>
        <p:spPr>
          <a:xfrm>
            <a:off x="17811751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6" name="Circle"/>
          <p:cNvSpPr/>
          <p:nvPr/>
        </p:nvSpPr>
        <p:spPr>
          <a:xfrm>
            <a:off x="20097277" y="278559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7" name="Circle"/>
          <p:cNvSpPr/>
          <p:nvPr/>
        </p:nvSpPr>
        <p:spPr>
          <a:xfrm>
            <a:off x="20430652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8" name="Circle"/>
          <p:cNvSpPr/>
          <p:nvPr/>
        </p:nvSpPr>
        <p:spPr>
          <a:xfrm>
            <a:off x="12037218" y="274391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59" name="Circle"/>
          <p:cNvSpPr/>
          <p:nvPr/>
        </p:nvSpPr>
        <p:spPr>
          <a:xfrm>
            <a:off x="11691938" y="7119701"/>
            <a:ext cx="619598" cy="619598"/>
          </a:xfrm>
          <a:prstGeom prst="ellipse">
            <a:avLst/>
          </a:prstGeom>
          <a:solidFill>
            <a:srgbClr val="78DB89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iphy.gif" descr="giphy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42703" y="5226843"/>
            <a:ext cx="7905752" cy="7905751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Shape"/>
          <p:cNvSpPr/>
          <p:nvPr/>
        </p:nvSpPr>
        <p:spPr>
          <a:xfrm>
            <a:off x="12141993" y="4850010"/>
            <a:ext cx="8685909" cy="647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68300" dist="0" dir="5400000">
              <a:srgbClr val="000000">
                <a:alpha val="79134"/>
              </a:srgbClr>
            </a:outerShdw>
          </a:effectLst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3" name="Rectangle"/>
          <p:cNvSpPr/>
          <p:nvPr/>
        </p:nvSpPr>
        <p:spPr>
          <a:xfrm>
            <a:off x="10806113" y="4850010"/>
            <a:ext cx="1385887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4" name="Rectangle"/>
          <p:cNvSpPr/>
          <p:nvPr/>
        </p:nvSpPr>
        <p:spPr>
          <a:xfrm>
            <a:off x="20688300" y="4850010"/>
            <a:ext cx="952501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5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5" invalidUrl="" action="" tgtFrame="" tooltip="" history="1" highlightClick="0" endSnd="0"/>
              </a:rPr>
              <a:t>#18691200</a:t>
            </a:r>
          </a:p>
        </p:txBody>
      </p:sp>
      <p:sp>
        <p:nvSpPr>
          <p:cNvPr id="206" name="Rectangle"/>
          <p:cNvSpPr/>
          <p:nvPr/>
        </p:nvSpPr>
        <p:spPr>
          <a:xfrm>
            <a:off x="11512975" y="11256240"/>
            <a:ext cx="10127826" cy="208798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7" name="Licensed under CC0 by paulofonseca.eth on #18541392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6" invalidUrl="" action="" tgtFrame="" tooltip="" history="1" highlightClick="0" endSnd="0"/>
              </a:rPr>
              <a:t>#18541392</a:t>
            </a:r>
          </a:p>
        </p:txBody>
      </p:sp>
      <p:sp>
        <p:nvSpPr>
          <p:cNvPr id="208" name="Collaboration……"/>
          <p:cNvSpPr txBox="1"/>
          <p:nvPr/>
        </p:nvSpPr>
        <p:spPr>
          <a:xfrm>
            <a:off x="3952872" y="607686"/>
            <a:ext cx="10419754" cy="10593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b">
            <a:normAutofit fontScale="100000" lnSpcReduction="0"/>
          </a:bodyPr>
          <a:lstStyle/>
          <a:p>
            <a:pPr algn="l" defTabSz="2438339">
              <a:lnSpc>
                <a:spcPct val="80000"/>
              </a:lnSpc>
              <a:defRPr spc="-208" sz="10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Collaboration…</a:t>
            </a: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8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462" name="Circle"/>
          <p:cNvSpPr/>
          <p:nvPr/>
        </p:nvSpPr>
        <p:spPr>
          <a:xfrm>
            <a:off x="6953250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3" name="Circle"/>
          <p:cNvSpPr/>
          <p:nvPr/>
        </p:nvSpPr>
        <p:spPr>
          <a:xfrm>
            <a:off x="6667500" y="238077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4" name="Circle"/>
          <p:cNvSpPr/>
          <p:nvPr/>
        </p:nvSpPr>
        <p:spPr>
          <a:xfrm>
            <a:off x="85248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5" name="Circle"/>
          <p:cNvSpPr/>
          <p:nvPr/>
        </p:nvSpPr>
        <p:spPr>
          <a:xfrm>
            <a:off x="10287000" y="4190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6" name="Circle"/>
          <p:cNvSpPr/>
          <p:nvPr/>
        </p:nvSpPr>
        <p:spPr>
          <a:xfrm>
            <a:off x="9715500" y="220218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7" name="Circle"/>
          <p:cNvSpPr/>
          <p:nvPr/>
        </p:nvSpPr>
        <p:spPr>
          <a:xfrm>
            <a:off x="7691438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8" name="Circle"/>
          <p:cNvSpPr/>
          <p:nvPr/>
        </p:nvSpPr>
        <p:spPr>
          <a:xfrm>
            <a:off x="6262688" y="4428652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69" name="Circle"/>
          <p:cNvSpPr/>
          <p:nvPr/>
        </p:nvSpPr>
        <p:spPr>
          <a:xfrm>
            <a:off x="6953250" y="7619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0" name="Circle"/>
          <p:cNvSpPr/>
          <p:nvPr/>
        </p:nvSpPr>
        <p:spPr>
          <a:xfrm>
            <a:off x="8763001" y="778645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1" name="Circle"/>
          <p:cNvSpPr/>
          <p:nvPr/>
        </p:nvSpPr>
        <p:spPr>
          <a:xfrm>
            <a:off x="12275344" y="4190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2" name="Circle"/>
          <p:cNvSpPr/>
          <p:nvPr/>
        </p:nvSpPr>
        <p:spPr>
          <a:xfrm>
            <a:off x="13882687" y="4190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3" name="Circle"/>
          <p:cNvSpPr/>
          <p:nvPr/>
        </p:nvSpPr>
        <p:spPr>
          <a:xfrm>
            <a:off x="15621000" y="2547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4" name="Circle"/>
          <p:cNvSpPr/>
          <p:nvPr/>
        </p:nvSpPr>
        <p:spPr>
          <a:xfrm>
            <a:off x="174783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5" name="Circle"/>
          <p:cNvSpPr/>
          <p:nvPr/>
        </p:nvSpPr>
        <p:spPr>
          <a:xfrm>
            <a:off x="15621000" y="50239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6" name="Circle"/>
          <p:cNvSpPr/>
          <p:nvPr/>
        </p:nvSpPr>
        <p:spPr>
          <a:xfrm>
            <a:off x="17645062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7" name="Circle"/>
          <p:cNvSpPr/>
          <p:nvPr/>
        </p:nvSpPr>
        <p:spPr>
          <a:xfrm>
            <a:off x="14144624" y="6548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8" name="Circle"/>
          <p:cNvSpPr/>
          <p:nvPr/>
        </p:nvSpPr>
        <p:spPr>
          <a:xfrm>
            <a:off x="16406812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79" name="Circle"/>
          <p:cNvSpPr/>
          <p:nvPr/>
        </p:nvSpPr>
        <p:spPr>
          <a:xfrm>
            <a:off x="18026062" y="86198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0" name="Circle"/>
          <p:cNvSpPr/>
          <p:nvPr/>
        </p:nvSpPr>
        <p:spPr>
          <a:xfrm>
            <a:off x="15001875" y="833413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1" name="Circle"/>
          <p:cNvSpPr/>
          <p:nvPr/>
        </p:nvSpPr>
        <p:spPr>
          <a:xfrm>
            <a:off x="13049251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2" name="Circle"/>
          <p:cNvSpPr/>
          <p:nvPr/>
        </p:nvSpPr>
        <p:spPr>
          <a:xfrm>
            <a:off x="10834688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3" name="Circle"/>
          <p:cNvSpPr/>
          <p:nvPr/>
        </p:nvSpPr>
        <p:spPr>
          <a:xfrm>
            <a:off x="8763001" y="978670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4" name="Circle"/>
          <p:cNvSpPr/>
          <p:nvPr/>
        </p:nvSpPr>
        <p:spPr>
          <a:xfrm>
            <a:off x="5953126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5" name="Circle"/>
          <p:cNvSpPr/>
          <p:nvPr/>
        </p:nvSpPr>
        <p:spPr>
          <a:xfrm>
            <a:off x="15716250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6" name="Circle"/>
          <p:cNvSpPr/>
          <p:nvPr/>
        </p:nvSpPr>
        <p:spPr>
          <a:xfrm>
            <a:off x="18383250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7" name="Circle"/>
          <p:cNvSpPr/>
          <p:nvPr/>
        </p:nvSpPr>
        <p:spPr>
          <a:xfrm>
            <a:off x="19407187" y="11858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8" name="Circle"/>
          <p:cNvSpPr/>
          <p:nvPr/>
        </p:nvSpPr>
        <p:spPr>
          <a:xfrm>
            <a:off x="13263562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89" name="Circle"/>
          <p:cNvSpPr/>
          <p:nvPr/>
        </p:nvSpPr>
        <p:spPr>
          <a:xfrm>
            <a:off x="15954375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0" name="Circle"/>
          <p:cNvSpPr/>
          <p:nvPr/>
        </p:nvSpPr>
        <p:spPr>
          <a:xfrm>
            <a:off x="10834688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1" name="Circle"/>
          <p:cNvSpPr/>
          <p:nvPr/>
        </p:nvSpPr>
        <p:spPr>
          <a:xfrm>
            <a:off x="7191376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2" name="Circle"/>
          <p:cNvSpPr/>
          <p:nvPr/>
        </p:nvSpPr>
        <p:spPr>
          <a:xfrm>
            <a:off x="3881438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3" name="Circle"/>
          <p:cNvSpPr/>
          <p:nvPr/>
        </p:nvSpPr>
        <p:spPr>
          <a:xfrm>
            <a:off x="3667126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4" name="Circle"/>
          <p:cNvSpPr/>
          <p:nvPr/>
        </p:nvSpPr>
        <p:spPr>
          <a:xfrm>
            <a:off x="5524501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5" name="Circle"/>
          <p:cNvSpPr/>
          <p:nvPr/>
        </p:nvSpPr>
        <p:spPr>
          <a:xfrm>
            <a:off x="9239249" y="578620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6" name="Circle"/>
          <p:cNvSpPr/>
          <p:nvPr/>
        </p:nvSpPr>
        <p:spPr>
          <a:xfrm>
            <a:off x="3881438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7" name="Circle"/>
          <p:cNvSpPr/>
          <p:nvPr/>
        </p:nvSpPr>
        <p:spPr>
          <a:xfrm>
            <a:off x="4452938" y="102322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8" name="Circle"/>
          <p:cNvSpPr/>
          <p:nvPr/>
        </p:nvSpPr>
        <p:spPr>
          <a:xfrm>
            <a:off x="11691938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499" name="Circle"/>
          <p:cNvSpPr/>
          <p:nvPr/>
        </p:nvSpPr>
        <p:spPr>
          <a:xfrm>
            <a:off x="17811751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0" name="Circle"/>
          <p:cNvSpPr/>
          <p:nvPr/>
        </p:nvSpPr>
        <p:spPr>
          <a:xfrm>
            <a:off x="20097277" y="278559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1" name="Circle"/>
          <p:cNvSpPr/>
          <p:nvPr/>
        </p:nvSpPr>
        <p:spPr>
          <a:xfrm>
            <a:off x="20430652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02" name="Circle"/>
          <p:cNvSpPr/>
          <p:nvPr/>
        </p:nvSpPr>
        <p:spPr>
          <a:xfrm>
            <a:off x="12037218" y="274391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grpSp>
        <p:nvGrpSpPr>
          <p:cNvPr id="511" name="Group"/>
          <p:cNvGrpSpPr/>
          <p:nvPr/>
        </p:nvGrpSpPr>
        <p:grpSpPr>
          <a:xfrm rot="21360000">
            <a:off x="11477625" y="5893561"/>
            <a:ext cx="1428750" cy="1785939"/>
            <a:chOff x="0" y="0"/>
            <a:chExt cx="1428750" cy="1785937"/>
          </a:xfrm>
        </p:grpSpPr>
        <p:sp>
          <p:nvSpPr>
            <p:cNvPr id="503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04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05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06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07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08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09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10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512" name="Circle"/>
          <p:cNvSpPr/>
          <p:nvPr/>
        </p:nvSpPr>
        <p:spPr>
          <a:xfrm>
            <a:off x="12543235" y="7268529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515" name="Circle"/>
          <p:cNvSpPr/>
          <p:nvPr/>
        </p:nvSpPr>
        <p:spPr>
          <a:xfrm>
            <a:off x="6953250" y="64246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6" name="Circle"/>
          <p:cNvSpPr/>
          <p:nvPr/>
        </p:nvSpPr>
        <p:spPr>
          <a:xfrm>
            <a:off x="6667500" y="238077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7" name="Circle"/>
          <p:cNvSpPr/>
          <p:nvPr/>
        </p:nvSpPr>
        <p:spPr>
          <a:xfrm>
            <a:off x="8524875" y="3595215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8" name="Circle"/>
          <p:cNvSpPr/>
          <p:nvPr/>
        </p:nvSpPr>
        <p:spPr>
          <a:xfrm>
            <a:off x="10287000" y="419052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19" name="Circle"/>
          <p:cNvSpPr/>
          <p:nvPr/>
        </p:nvSpPr>
        <p:spPr>
          <a:xfrm>
            <a:off x="9715500" y="2202183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0" name="Circle"/>
          <p:cNvSpPr/>
          <p:nvPr/>
        </p:nvSpPr>
        <p:spPr>
          <a:xfrm>
            <a:off x="7691438" y="5333527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1" name="Circle"/>
          <p:cNvSpPr/>
          <p:nvPr/>
        </p:nvSpPr>
        <p:spPr>
          <a:xfrm>
            <a:off x="6262688" y="4428652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2" name="Circle"/>
          <p:cNvSpPr/>
          <p:nvPr/>
        </p:nvSpPr>
        <p:spPr>
          <a:xfrm>
            <a:off x="6953250" y="7619527"/>
            <a:ext cx="619598" cy="619598"/>
          </a:xfrm>
          <a:prstGeom prst="ellipse">
            <a:avLst/>
          </a:prstGeom>
          <a:solidFill>
            <a:srgbClr val="78DC88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3" name="Circle"/>
          <p:cNvSpPr/>
          <p:nvPr/>
        </p:nvSpPr>
        <p:spPr>
          <a:xfrm>
            <a:off x="8763001" y="7786450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4" name="Circle"/>
          <p:cNvSpPr/>
          <p:nvPr/>
        </p:nvSpPr>
        <p:spPr>
          <a:xfrm>
            <a:off x="12275344" y="4190527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5" name="Circle"/>
          <p:cNvSpPr/>
          <p:nvPr/>
        </p:nvSpPr>
        <p:spPr>
          <a:xfrm>
            <a:off x="13882687" y="419052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6" name="Circle"/>
          <p:cNvSpPr/>
          <p:nvPr/>
        </p:nvSpPr>
        <p:spPr>
          <a:xfrm>
            <a:off x="15621000" y="254746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7" name="Circle"/>
          <p:cNvSpPr/>
          <p:nvPr/>
        </p:nvSpPr>
        <p:spPr>
          <a:xfrm>
            <a:off x="17478375" y="3595215"/>
            <a:ext cx="619598" cy="619598"/>
          </a:xfrm>
          <a:prstGeom prst="ellipse">
            <a:avLst/>
          </a:prstGeom>
          <a:solidFill>
            <a:srgbClr val="E77975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8" name="Circle"/>
          <p:cNvSpPr/>
          <p:nvPr/>
        </p:nvSpPr>
        <p:spPr>
          <a:xfrm>
            <a:off x="15621000" y="5023965"/>
            <a:ext cx="619598" cy="619598"/>
          </a:xfrm>
          <a:prstGeom prst="ellipse">
            <a:avLst/>
          </a:prstGeom>
          <a:solidFill>
            <a:srgbClr val="78DC88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29" name="Circle"/>
          <p:cNvSpPr/>
          <p:nvPr/>
        </p:nvSpPr>
        <p:spPr>
          <a:xfrm>
            <a:off x="17645062" y="533352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0" name="Circle"/>
          <p:cNvSpPr/>
          <p:nvPr/>
        </p:nvSpPr>
        <p:spPr>
          <a:xfrm>
            <a:off x="14144624" y="6548201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1" name="Circle"/>
          <p:cNvSpPr/>
          <p:nvPr/>
        </p:nvSpPr>
        <p:spPr>
          <a:xfrm>
            <a:off x="16406812" y="7119701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2" name="Circle"/>
          <p:cNvSpPr/>
          <p:nvPr/>
        </p:nvSpPr>
        <p:spPr>
          <a:xfrm>
            <a:off x="18026062" y="8619888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3" name="Circle"/>
          <p:cNvSpPr/>
          <p:nvPr/>
        </p:nvSpPr>
        <p:spPr>
          <a:xfrm>
            <a:off x="15001875" y="8334138"/>
            <a:ext cx="619598" cy="619598"/>
          </a:xfrm>
          <a:prstGeom prst="ellipse">
            <a:avLst/>
          </a:prstGeom>
          <a:solidFill>
            <a:srgbClr val="F3CE4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4" name="Circle"/>
          <p:cNvSpPr/>
          <p:nvPr/>
        </p:nvSpPr>
        <p:spPr>
          <a:xfrm>
            <a:off x="13049251" y="8977076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5" name="Circle"/>
          <p:cNvSpPr/>
          <p:nvPr/>
        </p:nvSpPr>
        <p:spPr>
          <a:xfrm>
            <a:off x="10834688" y="10120076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6" name="Circle"/>
          <p:cNvSpPr/>
          <p:nvPr/>
        </p:nvSpPr>
        <p:spPr>
          <a:xfrm>
            <a:off x="8763001" y="9786700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7" name="Circle"/>
          <p:cNvSpPr/>
          <p:nvPr/>
        </p:nvSpPr>
        <p:spPr>
          <a:xfrm>
            <a:off x="5953126" y="10120076"/>
            <a:ext cx="619598" cy="619598"/>
          </a:xfrm>
          <a:prstGeom prst="ellipse">
            <a:avLst/>
          </a:prstGeom>
          <a:solidFill>
            <a:srgbClr val="E77975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8" name="Circle"/>
          <p:cNvSpPr/>
          <p:nvPr/>
        </p:nvSpPr>
        <p:spPr>
          <a:xfrm>
            <a:off x="15716250" y="10286763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39" name="Circle"/>
          <p:cNvSpPr/>
          <p:nvPr/>
        </p:nvSpPr>
        <p:spPr>
          <a:xfrm>
            <a:off x="18383250" y="10120076"/>
            <a:ext cx="619598" cy="619598"/>
          </a:xfrm>
          <a:prstGeom prst="ellipse">
            <a:avLst/>
          </a:prstGeom>
          <a:solidFill>
            <a:srgbClr val="F3CE4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0" name="Circle"/>
          <p:cNvSpPr/>
          <p:nvPr/>
        </p:nvSpPr>
        <p:spPr>
          <a:xfrm>
            <a:off x="19407187" y="11858388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1" name="Circle"/>
          <p:cNvSpPr/>
          <p:nvPr/>
        </p:nvSpPr>
        <p:spPr>
          <a:xfrm>
            <a:off x="13263562" y="10977326"/>
            <a:ext cx="619598" cy="619598"/>
          </a:xfrm>
          <a:prstGeom prst="ellipse">
            <a:avLst/>
          </a:prstGeom>
          <a:solidFill>
            <a:srgbClr val="F3CE4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2" name="Circle"/>
          <p:cNvSpPr/>
          <p:nvPr/>
        </p:nvSpPr>
        <p:spPr>
          <a:xfrm>
            <a:off x="15954375" y="1245393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3" name="Circle"/>
          <p:cNvSpPr/>
          <p:nvPr/>
        </p:nvSpPr>
        <p:spPr>
          <a:xfrm>
            <a:off x="10834688" y="1245393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4" name="Circle"/>
          <p:cNvSpPr/>
          <p:nvPr/>
        </p:nvSpPr>
        <p:spPr>
          <a:xfrm>
            <a:off x="7191376" y="1245393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5" name="Circle"/>
          <p:cNvSpPr/>
          <p:nvPr/>
        </p:nvSpPr>
        <p:spPr>
          <a:xfrm>
            <a:off x="3881438" y="10286763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6" name="Circle"/>
          <p:cNvSpPr/>
          <p:nvPr/>
        </p:nvSpPr>
        <p:spPr>
          <a:xfrm>
            <a:off x="3667126" y="678632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7" name="Circle"/>
          <p:cNvSpPr/>
          <p:nvPr/>
        </p:nvSpPr>
        <p:spPr>
          <a:xfrm>
            <a:off x="5524501" y="6786325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8" name="Circle"/>
          <p:cNvSpPr/>
          <p:nvPr/>
        </p:nvSpPr>
        <p:spPr>
          <a:xfrm>
            <a:off x="9239249" y="5786200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49" name="Circle"/>
          <p:cNvSpPr/>
          <p:nvPr/>
        </p:nvSpPr>
        <p:spPr>
          <a:xfrm>
            <a:off x="3881438" y="328541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0" name="Circle"/>
          <p:cNvSpPr/>
          <p:nvPr/>
        </p:nvSpPr>
        <p:spPr>
          <a:xfrm>
            <a:off x="4452938" y="1023229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1" name="Circle"/>
          <p:cNvSpPr/>
          <p:nvPr/>
        </p:nvSpPr>
        <p:spPr>
          <a:xfrm>
            <a:off x="11691938" y="64246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2" name="Circle"/>
          <p:cNvSpPr/>
          <p:nvPr/>
        </p:nvSpPr>
        <p:spPr>
          <a:xfrm>
            <a:off x="17811751" y="64246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3" name="Circle"/>
          <p:cNvSpPr/>
          <p:nvPr/>
        </p:nvSpPr>
        <p:spPr>
          <a:xfrm>
            <a:off x="20097277" y="2785590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4" name="Circle"/>
          <p:cNvSpPr/>
          <p:nvPr/>
        </p:nvSpPr>
        <p:spPr>
          <a:xfrm>
            <a:off x="20430652" y="678632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55" name="Circle"/>
          <p:cNvSpPr/>
          <p:nvPr/>
        </p:nvSpPr>
        <p:spPr>
          <a:xfrm>
            <a:off x="12037218" y="2743918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grpSp>
        <p:nvGrpSpPr>
          <p:cNvPr id="564" name="Group"/>
          <p:cNvGrpSpPr/>
          <p:nvPr/>
        </p:nvGrpSpPr>
        <p:grpSpPr>
          <a:xfrm rot="21360000">
            <a:off x="11477625" y="5893561"/>
            <a:ext cx="1428750" cy="1785939"/>
            <a:chOff x="0" y="0"/>
            <a:chExt cx="1428750" cy="1785937"/>
          </a:xfrm>
        </p:grpSpPr>
        <p:sp>
          <p:nvSpPr>
            <p:cNvPr id="556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57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58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59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60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61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62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563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sp>
        <p:nvSpPr>
          <p:cNvPr id="565" name="Circle"/>
          <p:cNvSpPr/>
          <p:nvPr/>
        </p:nvSpPr>
        <p:spPr>
          <a:xfrm>
            <a:off x="12543235" y="7268529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strips dir="ru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568" name="Circle"/>
          <p:cNvSpPr/>
          <p:nvPr/>
        </p:nvSpPr>
        <p:spPr>
          <a:xfrm>
            <a:off x="6953250" y="64246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69" name="Circle"/>
          <p:cNvSpPr/>
          <p:nvPr/>
        </p:nvSpPr>
        <p:spPr>
          <a:xfrm>
            <a:off x="6667500" y="238077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0" name="Circle"/>
          <p:cNvSpPr/>
          <p:nvPr/>
        </p:nvSpPr>
        <p:spPr>
          <a:xfrm>
            <a:off x="8524875" y="3595215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1" name="Circle"/>
          <p:cNvSpPr/>
          <p:nvPr/>
        </p:nvSpPr>
        <p:spPr>
          <a:xfrm>
            <a:off x="10287000" y="419052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2" name="Circle"/>
          <p:cNvSpPr/>
          <p:nvPr/>
        </p:nvSpPr>
        <p:spPr>
          <a:xfrm>
            <a:off x="9715500" y="2202183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3" name="Circle"/>
          <p:cNvSpPr/>
          <p:nvPr/>
        </p:nvSpPr>
        <p:spPr>
          <a:xfrm>
            <a:off x="7691438" y="5333527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4" name="Circle"/>
          <p:cNvSpPr/>
          <p:nvPr/>
        </p:nvSpPr>
        <p:spPr>
          <a:xfrm>
            <a:off x="6262688" y="4428652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5" name="Circle"/>
          <p:cNvSpPr/>
          <p:nvPr/>
        </p:nvSpPr>
        <p:spPr>
          <a:xfrm>
            <a:off x="6953250" y="7619527"/>
            <a:ext cx="619598" cy="619598"/>
          </a:xfrm>
          <a:prstGeom prst="ellipse">
            <a:avLst/>
          </a:prstGeom>
          <a:solidFill>
            <a:srgbClr val="78DC88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6" name="Circle"/>
          <p:cNvSpPr/>
          <p:nvPr/>
        </p:nvSpPr>
        <p:spPr>
          <a:xfrm>
            <a:off x="8763001" y="7786450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7" name="Circle"/>
          <p:cNvSpPr/>
          <p:nvPr/>
        </p:nvSpPr>
        <p:spPr>
          <a:xfrm>
            <a:off x="12275344" y="4190527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8" name="Circle"/>
          <p:cNvSpPr/>
          <p:nvPr/>
        </p:nvSpPr>
        <p:spPr>
          <a:xfrm>
            <a:off x="13882687" y="419052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79" name="Circle"/>
          <p:cNvSpPr/>
          <p:nvPr/>
        </p:nvSpPr>
        <p:spPr>
          <a:xfrm>
            <a:off x="15621000" y="254746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0" name="Circle"/>
          <p:cNvSpPr/>
          <p:nvPr/>
        </p:nvSpPr>
        <p:spPr>
          <a:xfrm>
            <a:off x="17478375" y="3595215"/>
            <a:ext cx="619598" cy="619598"/>
          </a:xfrm>
          <a:prstGeom prst="ellipse">
            <a:avLst/>
          </a:prstGeom>
          <a:solidFill>
            <a:srgbClr val="E77975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1" name="Circle"/>
          <p:cNvSpPr/>
          <p:nvPr/>
        </p:nvSpPr>
        <p:spPr>
          <a:xfrm>
            <a:off x="15621000" y="5023965"/>
            <a:ext cx="619598" cy="619598"/>
          </a:xfrm>
          <a:prstGeom prst="ellipse">
            <a:avLst/>
          </a:prstGeom>
          <a:solidFill>
            <a:srgbClr val="78DC88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2" name="Circle"/>
          <p:cNvSpPr/>
          <p:nvPr/>
        </p:nvSpPr>
        <p:spPr>
          <a:xfrm>
            <a:off x="17645062" y="533352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3" name="Circle"/>
          <p:cNvSpPr/>
          <p:nvPr/>
        </p:nvSpPr>
        <p:spPr>
          <a:xfrm>
            <a:off x="14144624" y="6548201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4" name="Circle"/>
          <p:cNvSpPr/>
          <p:nvPr/>
        </p:nvSpPr>
        <p:spPr>
          <a:xfrm>
            <a:off x="16406812" y="7119701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5" name="Circle"/>
          <p:cNvSpPr/>
          <p:nvPr/>
        </p:nvSpPr>
        <p:spPr>
          <a:xfrm>
            <a:off x="18026062" y="8619888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6" name="Circle"/>
          <p:cNvSpPr/>
          <p:nvPr/>
        </p:nvSpPr>
        <p:spPr>
          <a:xfrm>
            <a:off x="15001875" y="8334138"/>
            <a:ext cx="619598" cy="619598"/>
          </a:xfrm>
          <a:prstGeom prst="ellipse">
            <a:avLst/>
          </a:prstGeom>
          <a:solidFill>
            <a:srgbClr val="F3CE4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7" name="Circle"/>
          <p:cNvSpPr/>
          <p:nvPr/>
        </p:nvSpPr>
        <p:spPr>
          <a:xfrm>
            <a:off x="13049251" y="8977076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8" name="Circle"/>
          <p:cNvSpPr/>
          <p:nvPr/>
        </p:nvSpPr>
        <p:spPr>
          <a:xfrm>
            <a:off x="10834688" y="10120076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89" name="Circle"/>
          <p:cNvSpPr/>
          <p:nvPr/>
        </p:nvSpPr>
        <p:spPr>
          <a:xfrm>
            <a:off x="8763001" y="9786700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0" name="Circle"/>
          <p:cNvSpPr/>
          <p:nvPr/>
        </p:nvSpPr>
        <p:spPr>
          <a:xfrm>
            <a:off x="5953126" y="10120076"/>
            <a:ext cx="619598" cy="619598"/>
          </a:xfrm>
          <a:prstGeom prst="ellipse">
            <a:avLst/>
          </a:prstGeom>
          <a:solidFill>
            <a:srgbClr val="E77975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1" name="Circle"/>
          <p:cNvSpPr/>
          <p:nvPr/>
        </p:nvSpPr>
        <p:spPr>
          <a:xfrm>
            <a:off x="15716250" y="10286763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2" name="Circle"/>
          <p:cNvSpPr/>
          <p:nvPr/>
        </p:nvSpPr>
        <p:spPr>
          <a:xfrm>
            <a:off x="18383250" y="10120076"/>
            <a:ext cx="619598" cy="619598"/>
          </a:xfrm>
          <a:prstGeom prst="ellipse">
            <a:avLst/>
          </a:prstGeom>
          <a:solidFill>
            <a:srgbClr val="F3CE4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3" name="Circle"/>
          <p:cNvSpPr/>
          <p:nvPr/>
        </p:nvSpPr>
        <p:spPr>
          <a:xfrm>
            <a:off x="19407187" y="11858388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4" name="Circle"/>
          <p:cNvSpPr/>
          <p:nvPr/>
        </p:nvSpPr>
        <p:spPr>
          <a:xfrm>
            <a:off x="13263562" y="10977326"/>
            <a:ext cx="619598" cy="619598"/>
          </a:xfrm>
          <a:prstGeom prst="ellipse">
            <a:avLst/>
          </a:prstGeom>
          <a:solidFill>
            <a:srgbClr val="F3CE4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5" name="Circle"/>
          <p:cNvSpPr/>
          <p:nvPr/>
        </p:nvSpPr>
        <p:spPr>
          <a:xfrm>
            <a:off x="15954375" y="1245393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6" name="Circle"/>
          <p:cNvSpPr/>
          <p:nvPr/>
        </p:nvSpPr>
        <p:spPr>
          <a:xfrm>
            <a:off x="10834688" y="1245393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7" name="Circle"/>
          <p:cNvSpPr/>
          <p:nvPr/>
        </p:nvSpPr>
        <p:spPr>
          <a:xfrm>
            <a:off x="7191376" y="1245393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8" name="Circle"/>
          <p:cNvSpPr/>
          <p:nvPr/>
        </p:nvSpPr>
        <p:spPr>
          <a:xfrm>
            <a:off x="3881438" y="10286763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599" name="Circle"/>
          <p:cNvSpPr/>
          <p:nvPr/>
        </p:nvSpPr>
        <p:spPr>
          <a:xfrm>
            <a:off x="3667126" y="678632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0" name="Circle"/>
          <p:cNvSpPr/>
          <p:nvPr/>
        </p:nvSpPr>
        <p:spPr>
          <a:xfrm>
            <a:off x="5524501" y="6786325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1" name="Circle"/>
          <p:cNvSpPr/>
          <p:nvPr/>
        </p:nvSpPr>
        <p:spPr>
          <a:xfrm>
            <a:off x="9239249" y="5786200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2" name="Circle"/>
          <p:cNvSpPr/>
          <p:nvPr/>
        </p:nvSpPr>
        <p:spPr>
          <a:xfrm>
            <a:off x="3881438" y="3285417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3" name="Circle"/>
          <p:cNvSpPr/>
          <p:nvPr/>
        </p:nvSpPr>
        <p:spPr>
          <a:xfrm>
            <a:off x="4452938" y="1023229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4" name="Circle"/>
          <p:cNvSpPr/>
          <p:nvPr/>
        </p:nvSpPr>
        <p:spPr>
          <a:xfrm>
            <a:off x="11691938" y="64246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5" name="Circle"/>
          <p:cNvSpPr/>
          <p:nvPr/>
        </p:nvSpPr>
        <p:spPr>
          <a:xfrm>
            <a:off x="17811751" y="64246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6" name="Circle"/>
          <p:cNvSpPr/>
          <p:nvPr/>
        </p:nvSpPr>
        <p:spPr>
          <a:xfrm>
            <a:off x="20097277" y="2785590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7" name="Circle"/>
          <p:cNvSpPr/>
          <p:nvPr/>
        </p:nvSpPr>
        <p:spPr>
          <a:xfrm>
            <a:off x="20430652" y="6786325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8" name="Circle"/>
          <p:cNvSpPr/>
          <p:nvPr/>
        </p:nvSpPr>
        <p:spPr>
          <a:xfrm>
            <a:off x="12037218" y="2743918"/>
            <a:ext cx="619598" cy="619598"/>
          </a:xfrm>
          <a:prstGeom prst="ellipse">
            <a:avLst/>
          </a:prstGeom>
          <a:solidFill>
            <a:srgbClr val="000000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09" name="Rectangle"/>
          <p:cNvSpPr/>
          <p:nvPr/>
        </p:nvSpPr>
        <p:spPr>
          <a:xfrm rot="21360000">
            <a:off x="11477625" y="5893561"/>
            <a:ext cx="1428750" cy="1785939"/>
          </a:xfrm>
          <a:prstGeom prst="rect">
            <a:avLst/>
          </a:prstGeom>
          <a:solidFill>
            <a:srgbClr val="78DC88"/>
          </a:solidFill>
          <a:ln w="12700">
            <a:miter lim="400000"/>
          </a:ln>
          <a:effectLst>
            <a:outerShdw sx="100000" sy="100000" kx="0" ky="0" algn="b" rotWithShape="0" blurRad="1778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0" name="Rectangle"/>
          <p:cNvSpPr/>
          <p:nvPr/>
        </p:nvSpPr>
        <p:spPr>
          <a:xfrm rot="21360000">
            <a:off x="11480200" y="5960606"/>
            <a:ext cx="1183844" cy="19104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1" name="Rectangle"/>
          <p:cNvSpPr/>
          <p:nvPr/>
        </p:nvSpPr>
        <p:spPr>
          <a:xfrm rot="21360000">
            <a:off x="11500429" y="6254145"/>
            <a:ext cx="940590" cy="19104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2" name="Rectangle"/>
          <p:cNvSpPr/>
          <p:nvPr/>
        </p:nvSpPr>
        <p:spPr>
          <a:xfrm rot="21360000">
            <a:off x="11515248" y="6464198"/>
            <a:ext cx="1047747" cy="19104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3" name="Rectangle"/>
          <p:cNvSpPr/>
          <p:nvPr/>
        </p:nvSpPr>
        <p:spPr>
          <a:xfrm rot="21360000">
            <a:off x="11530437" y="6684840"/>
            <a:ext cx="851293" cy="19104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4" name="Rectangle"/>
          <p:cNvSpPr/>
          <p:nvPr/>
        </p:nvSpPr>
        <p:spPr>
          <a:xfrm rot="21360000">
            <a:off x="11545278" y="6895516"/>
            <a:ext cx="940590" cy="19104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5" name="Rectangle"/>
          <p:cNvSpPr/>
          <p:nvPr/>
        </p:nvSpPr>
        <p:spPr>
          <a:xfrm rot="21360000">
            <a:off x="11560141" y="7106815"/>
            <a:ext cx="1012028" cy="19104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6" name="Rectangle"/>
          <p:cNvSpPr/>
          <p:nvPr/>
        </p:nvSpPr>
        <p:spPr>
          <a:xfrm rot="21360000">
            <a:off x="11651468" y="7408482"/>
            <a:ext cx="333371" cy="191049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17" name="Circle"/>
          <p:cNvSpPr/>
          <p:nvPr/>
        </p:nvSpPr>
        <p:spPr>
          <a:xfrm>
            <a:off x="12543235" y="7268529"/>
            <a:ext cx="619598" cy="619598"/>
          </a:xfrm>
          <a:prstGeom prst="ellipse">
            <a:avLst/>
          </a:prstGeom>
          <a:solidFill>
            <a:srgbClr val="78DB89"/>
          </a:solidFill>
          <a:ln w="63500">
            <a:solidFill>
              <a:srgbClr val="000000"/>
            </a:solidFill>
            <a:miter lim="400000"/>
          </a:ln>
          <a:effectLst>
            <a:outerShdw sx="100000" sy="100000" kx="0" ky="0" algn="b" rotWithShape="0" blurRad="88900" dist="0" dir="5400000">
              <a:srgbClr val="FFFFFF"/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fade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620" name="Circle"/>
          <p:cNvSpPr/>
          <p:nvPr/>
        </p:nvSpPr>
        <p:spPr>
          <a:xfrm>
            <a:off x="6953250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1" name="Circle"/>
          <p:cNvSpPr/>
          <p:nvPr/>
        </p:nvSpPr>
        <p:spPr>
          <a:xfrm>
            <a:off x="6953250" y="24760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2" name="Circle"/>
          <p:cNvSpPr/>
          <p:nvPr/>
        </p:nvSpPr>
        <p:spPr>
          <a:xfrm>
            <a:off x="8763000" y="402383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3" name="Circle"/>
          <p:cNvSpPr/>
          <p:nvPr/>
        </p:nvSpPr>
        <p:spPr>
          <a:xfrm>
            <a:off x="10239375" y="448818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4" name="Circle"/>
          <p:cNvSpPr/>
          <p:nvPr/>
        </p:nvSpPr>
        <p:spPr>
          <a:xfrm>
            <a:off x="9715500" y="220218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5" name="Circle"/>
          <p:cNvSpPr/>
          <p:nvPr/>
        </p:nvSpPr>
        <p:spPr>
          <a:xfrm>
            <a:off x="7739062" y="5762152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6" name="Circle"/>
          <p:cNvSpPr/>
          <p:nvPr/>
        </p:nvSpPr>
        <p:spPr>
          <a:xfrm>
            <a:off x="6262688" y="448818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7" name="Circle"/>
          <p:cNvSpPr/>
          <p:nvPr/>
        </p:nvSpPr>
        <p:spPr>
          <a:xfrm>
            <a:off x="6953250" y="7619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8" name="Circle"/>
          <p:cNvSpPr/>
          <p:nvPr/>
        </p:nvSpPr>
        <p:spPr>
          <a:xfrm>
            <a:off x="9501187" y="786979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29" name="Circle"/>
          <p:cNvSpPr/>
          <p:nvPr/>
        </p:nvSpPr>
        <p:spPr>
          <a:xfrm>
            <a:off x="12037218" y="484537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0" name="Circle"/>
          <p:cNvSpPr/>
          <p:nvPr/>
        </p:nvSpPr>
        <p:spPr>
          <a:xfrm>
            <a:off x="13882687" y="402383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1" name="Circle"/>
          <p:cNvSpPr/>
          <p:nvPr/>
        </p:nvSpPr>
        <p:spPr>
          <a:xfrm>
            <a:off x="15359062" y="274391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2" name="Circle"/>
          <p:cNvSpPr/>
          <p:nvPr/>
        </p:nvSpPr>
        <p:spPr>
          <a:xfrm>
            <a:off x="20097277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3" name="Circle"/>
          <p:cNvSpPr/>
          <p:nvPr/>
        </p:nvSpPr>
        <p:spPr>
          <a:xfrm>
            <a:off x="15359062" y="516684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4" name="Circle"/>
          <p:cNvSpPr/>
          <p:nvPr/>
        </p:nvSpPr>
        <p:spPr>
          <a:xfrm>
            <a:off x="17645062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5" name="Circle"/>
          <p:cNvSpPr/>
          <p:nvPr/>
        </p:nvSpPr>
        <p:spPr>
          <a:xfrm>
            <a:off x="13882687" y="6548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6" name="Circle"/>
          <p:cNvSpPr/>
          <p:nvPr/>
        </p:nvSpPr>
        <p:spPr>
          <a:xfrm>
            <a:off x="16406812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7" name="Circle"/>
          <p:cNvSpPr/>
          <p:nvPr/>
        </p:nvSpPr>
        <p:spPr>
          <a:xfrm>
            <a:off x="18026062" y="86198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8" name="Circle"/>
          <p:cNvSpPr/>
          <p:nvPr/>
        </p:nvSpPr>
        <p:spPr>
          <a:xfrm>
            <a:off x="15001875" y="833413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39" name="Circle"/>
          <p:cNvSpPr/>
          <p:nvPr/>
        </p:nvSpPr>
        <p:spPr>
          <a:xfrm>
            <a:off x="13049251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0" name="Circle"/>
          <p:cNvSpPr/>
          <p:nvPr/>
        </p:nvSpPr>
        <p:spPr>
          <a:xfrm>
            <a:off x="11691938" y="904874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1" name="Circle"/>
          <p:cNvSpPr/>
          <p:nvPr/>
        </p:nvSpPr>
        <p:spPr>
          <a:xfrm>
            <a:off x="9501188" y="9572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2" name="Circle"/>
          <p:cNvSpPr/>
          <p:nvPr/>
        </p:nvSpPr>
        <p:spPr>
          <a:xfrm>
            <a:off x="6786566" y="9405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3" name="Circle"/>
          <p:cNvSpPr/>
          <p:nvPr/>
        </p:nvSpPr>
        <p:spPr>
          <a:xfrm>
            <a:off x="16597310" y="904874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4" name="Circle"/>
          <p:cNvSpPr/>
          <p:nvPr/>
        </p:nvSpPr>
        <p:spPr>
          <a:xfrm>
            <a:off x="18383250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5" name="Circle"/>
          <p:cNvSpPr/>
          <p:nvPr/>
        </p:nvSpPr>
        <p:spPr>
          <a:xfrm>
            <a:off x="19407187" y="11858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6" name="Circle"/>
          <p:cNvSpPr/>
          <p:nvPr/>
        </p:nvSpPr>
        <p:spPr>
          <a:xfrm>
            <a:off x="13263562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7" name="Circle"/>
          <p:cNvSpPr/>
          <p:nvPr/>
        </p:nvSpPr>
        <p:spPr>
          <a:xfrm>
            <a:off x="15621000" y="1057275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8" name="Circle"/>
          <p:cNvSpPr/>
          <p:nvPr/>
        </p:nvSpPr>
        <p:spPr>
          <a:xfrm>
            <a:off x="11691938" y="107394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49" name="Circle"/>
          <p:cNvSpPr/>
          <p:nvPr/>
        </p:nvSpPr>
        <p:spPr>
          <a:xfrm>
            <a:off x="8191501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0" name="Circle"/>
          <p:cNvSpPr/>
          <p:nvPr/>
        </p:nvSpPr>
        <p:spPr>
          <a:xfrm>
            <a:off x="5524501" y="833413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1" name="Circle"/>
          <p:cNvSpPr/>
          <p:nvPr/>
        </p:nvSpPr>
        <p:spPr>
          <a:xfrm>
            <a:off x="3667126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2" name="Circle"/>
          <p:cNvSpPr/>
          <p:nvPr/>
        </p:nvSpPr>
        <p:spPr>
          <a:xfrm>
            <a:off x="5524501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3" name="Circle"/>
          <p:cNvSpPr/>
          <p:nvPr/>
        </p:nvSpPr>
        <p:spPr>
          <a:xfrm>
            <a:off x="9501188" y="6167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4" name="Circle"/>
          <p:cNvSpPr/>
          <p:nvPr/>
        </p:nvSpPr>
        <p:spPr>
          <a:xfrm>
            <a:off x="3881438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5" name="Circle"/>
          <p:cNvSpPr/>
          <p:nvPr/>
        </p:nvSpPr>
        <p:spPr>
          <a:xfrm>
            <a:off x="4452938" y="102322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6" name="Circle"/>
          <p:cNvSpPr/>
          <p:nvPr/>
        </p:nvSpPr>
        <p:spPr>
          <a:xfrm>
            <a:off x="11691938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7" name="Circle"/>
          <p:cNvSpPr/>
          <p:nvPr/>
        </p:nvSpPr>
        <p:spPr>
          <a:xfrm>
            <a:off x="17645062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8" name="Circle"/>
          <p:cNvSpPr/>
          <p:nvPr/>
        </p:nvSpPr>
        <p:spPr>
          <a:xfrm>
            <a:off x="20097277" y="278559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59" name="Circle"/>
          <p:cNvSpPr/>
          <p:nvPr/>
        </p:nvSpPr>
        <p:spPr>
          <a:xfrm>
            <a:off x="20430652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0" name="Circle"/>
          <p:cNvSpPr/>
          <p:nvPr/>
        </p:nvSpPr>
        <p:spPr>
          <a:xfrm>
            <a:off x="12037218" y="274391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1" name="Circle"/>
          <p:cNvSpPr/>
          <p:nvPr/>
        </p:nvSpPr>
        <p:spPr>
          <a:xfrm>
            <a:off x="11691938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2" name="Circle"/>
          <p:cNvSpPr/>
          <p:nvPr/>
        </p:nvSpPr>
        <p:spPr>
          <a:xfrm>
            <a:off x="3333750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3" name="Circle"/>
          <p:cNvSpPr/>
          <p:nvPr/>
        </p:nvSpPr>
        <p:spPr>
          <a:xfrm>
            <a:off x="6173391" y="1291828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4" name="Circle"/>
          <p:cNvSpPr/>
          <p:nvPr/>
        </p:nvSpPr>
        <p:spPr>
          <a:xfrm>
            <a:off x="10477500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5" name="Circle"/>
          <p:cNvSpPr/>
          <p:nvPr/>
        </p:nvSpPr>
        <p:spPr>
          <a:xfrm>
            <a:off x="16121063" y="1281112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6" name="Circle"/>
          <p:cNvSpPr/>
          <p:nvPr/>
        </p:nvSpPr>
        <p:spPr>
          <a:xfrm>
            <a:off x="16597310" y="28527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67" name="Circle"/>
          <p:cNvSpPr/>
          <p:nvPr/>
        </p:nvSpPr>
        <p:spPr>
          <a:xfrm>
            <a:off x="3167063" y="28527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670" name="Circle"/>
          <p:cNvSpPr/>
          <p:nvPr/>
        </p:nvSpPr>
        <p:spPr>
          <a:xfrm>
            <a:off x="6953250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1" name="Circle"/>
          <p:cNvSpPr/>
          <p:nvPr/>
        </p:nvSpPr>
        <p:spPr>
          <a:xfrm>
            <a:off x="6667500" y="238077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2" name="Circle"/>
          <p:cNvSpPr/>
          <p:nvPr/>
        </p:nvSpPr>
        <p:spPr>
          <a:xfrm>
            <a:off x="85248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3" name="Circle"/>
          <p:cNvSpPr/>
          <p:nvPr/>
        </p:nvSpPr>
        <p:spPr>
          <a:xfrm>
            <a:off x="10239375" y="448818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4" name="Circle"/>
          <p:cNvSpPr/>
          <p:nvPr/>
        </p:nvSpPr>
        <p:spPr>
          <a:xfrm>
            <a:off x="9715500" y="220218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5" name="Circle"/>
          <p:cNvSpPr/>
          <p:nvPr/>
        </p:nvSpPr>
        <p:spPr>
          <a:xfrm>
            <a:off x="7691438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6" name="Circle"/>
          <p:cNvSpPr/>
          <p:nvPr/>
        </p:nvSpPr>
        <p:spPr>
          <a:xfrm>
            <a:off x="6262688" y="4428652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7" name="Circle"/>
          <p:cNvSpPr/>
          <p:nvPr/>
        </p:nvSpPr>
        <p:spPr>
          <a:xfrm>
            <a:off x="6953250" y="7619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8" name="Circle"/>
          <p:cNvSpPr/>
          <p:nvPr/>
        </p:nvSpPr>
        <p:spPr>
          <a:xfrm>
            <a:off x="9239249" y="797671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79" name="Circle"/>
          <p:cNvSpPr/>
          <p:nvPr/>
        </p:nvSpPr>
        <p:spPr>
          <a:xfrm>
            <a:off x="12037218" y="484537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0" name="Circle"/>
          <p:cNvSpPr/>
          <p:nvPr/>
        </p:nvSpPr>
        <p:spPr>
          <a:xfrm>
            <a:off x="13882687" y="4190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1" name="Circle"/>
          <p:cNvSpPr/>
          <p:nvPr/>
        </p:nvSpPr>
        <p:spPr>
          <a:xfrm>
            <a:off x="15621000" y="2547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2" name="Circle"/>
          <p:cNvSpPr/>
          <p:nvPr/>
        </p:nvSpPr>
        <p:spPr>
          <a:xfrm>
            <a:off x="174783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3" name="Circle"/>
          <p:cNvSpPr/>
          <p:nvPr/>
        </p:nvSpPr>
        <p:spPr>
          <a:xfrm>
            <a:off x="15621000" y="50239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4" name="Circle"/>
          <p:cNvSpPr/>
          <p:nvPr/>
        </p:nvSpPr>
        <p:spPr>
          <a:xfrm>
            <a:off x="17645062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5" name="Circle"/>
          <p:cNvSpPr/>
          <p:nvPr/>
        </p:nvSpPr>
        <p:spPr>
          <a:xfrm>
            <a:off x="14144624" y="6548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6" name="Circle"/>
          <p:cNvSpPr/>
          <p:nvPr/>
        </p:nvSpPr>
        <p:spPr>
          <a:xfrm>
            <a:off x="16406812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7" name="Circle"/>
          <p:cNvSpPr/>
          <p:nvPr/>
        </p:nvSpPr>
        <p:spPr>
          <a:xfrm>
            <a:off x="18026062" y="86198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8" name="Circle"/>
          <p:cNvSpPr/>
          <p:nvPr/>
        </p:nvSpPr>
        <p:spPr>
          <a:xfrm>
            <a:off x="15001875" y="833413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89" name="Circle"/>
          <p:cNvSpPr/>
          <p:nvPr/>
        </p:nvSpPr>
        <p:spPr>
          <a:xfrm>
            <a:off x="13049251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0" name="Circle"/>
          <p:cNvSpPr/>
          <p:nvPr/>
        </p:nvSpPr>
        <p:spPr>
          <a:xfrm>
            <a:off x="10834688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1" name="Circle"/>
          <p:cNvSpPr/>
          <p:nvPr/>
        </p:nvSpPr>
        <p:spPr>
          <a:xfrm>
            <a:off x="8763001" y="978670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2" name="Circle"/>
          <p:cNvSpPr/>
          <p:nvPr/>
        </p:nvSpPr>
        <p:spPr>
          <a:xfrm>
            <a:off x="5953126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3" name="Circle"/>
          <p:cNvSpPr/>
          <p:nvPr/>
        </p:nvSpPr>
        <p:spPr>
          <a:xfrm>
            <a:off x="15716250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4" name="Circle"/>
          <p:cNvSpPr/>
          <p:nvPr/>
        </p:nvSpPr>
        <p:spPr>
          <a:xfrm>
            <a:off x="18383250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5" name="Circle"/>
          <p:cNvSpPr/>
          <p:nvPr/>
        </p:nvSpPr>
        <p:spPr>
          <a:xfrm>
            <a:off x="19407187" y="11858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6" name="Circle"/>
          <p:cNvSpPr/>
          <p:nvPr/>
        </p:nvSpPr>
        <p:spPr>
          <a:xfrm>
            <a:off x="13263562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7" name="Circle"/>
          <p:cNvSpPr/>
          <p:nvPr/>
        </p:nvSpPr>
        <p:spPr>
          <a:xfrm>
            <a:off x="15954375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8" name="Circle"/>
          <p:cNvSpPr/>
          <p:nvPr/>
        </p:nvSpPr>
        <p:spPr>
          <a:xfrm>
            <a:off x="10834688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699" name="Circle"/>
          <p:cNvSpPr/>
          <p:nvPr/>
        </p:nvSpPr>
        <p:spPr>
          <a:xfrm>
            <a:off x="7191376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0" name="Circle"/>
          <p:cNvSpPr/>
          <p:nvPr/>
        </p:nvSpPr>
        <p:spPr>
          <a:xfrm>
            <a:off x="3881438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1" name="Circle"/>
          <p:cNvSpPr/>
          <p:nvPr/>
        </p:nvSpPr>
        <p:spPr>
          <a:xfrm>
            <a:off x="3667126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2" name="Circle"/>
          <p:cNvSpPr/>
          <p:nvPr/>
        </p:nvSpPr>
        <p:spPr>
          <a:xfrm>
            <a:off x="5524501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3" name="Circle"/>
          <p:cNvSpPr/>
          <p:nvPr/>
        </p:nvSpPr>
        <p:spPr>
          <a:xfrm>
            <a:off x="9501188" y="6167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4" name="Circle"/>
          <p:cNvSpPr/>
          <p:nvPr/>
        </p:nvSpPr>
        <p:spPr>
          <a:xfrm>
            <a:off x="3881438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5" name="Circle"/>
          <p:cNvSpPr/>
          <p:nvPr/>
        </p:nvSpPr>
        <p:spPr>
          <a:xfrm>
            <a:off x="4452938" y="102322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6" name="Circle"/>
          <p:cNvSpPr/>
          <p:nvPr/>
        </p:nvSpPr>
        <p:spPr>
          <a:xfrm>
            <a:off x="11691938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7" name="Circle"/>
          <p:cNvSpPr/>
          <p:nvPr/>
        </p:nvSpPr>
        <p:spPr>
          <a:xfrm>
            <a:off x="17811751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8" name="Circle"/>
          <p:cNvSpPr/>
          <p:nvPr/>
        </p:nvSpPr>
        <p:spPr>
          <a:xfrm>
            <a:off x="20097277" y="278559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09" name="Circle"/>
          <p:cNvSpPr/>
          <p:nvPr/>
        </p:nvSpPr>
        <p:spPr>
          <a:xfrm>
            <a:off x="20430652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0" name="Circle"/>
          <p:cNvSpPr/>
          <p:nvPr/>
        </p:nvSpPr>
        <p:spPr>
          <a:xfrm>
            <a:off x="12037218" y="274391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1" name="Circle"/>
          <p:cNvSpPr/>
          <p:nvPr/>
        </p:nvSpPr>
        <p:spPr>
          <a:xfrm>
            <a:off x="11691938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2" name="Circle"/>
          <p:cNvSpPr/>
          <p:nvPr/>
        </p:nvSpPr>
        <p:spPr>
          <a:xfrm>
            <a:off x="6667500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3" name="Circle"/>
          <p:cNvSpPr/>
          <p:nvPr/>
        </p:nvSpPr>
        <p:spPr>
          <a:xfrm>
            <a:off x="7858125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4" name="Circle"/>
          <p:cNvSpPr/>
          <p:nvPr/>
        </p:nvSpPr>
        <p:spPr>
          <a:xfrm>
            <a:off x="11287125" y="86198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5" name="Circle"/>
          <p:cNvSpPr/>
          <p:nvPr/>
        </p:nvSpPr>
        <p:spPr>
          <a:xfrm>
            <a:off x="13049251" y="6167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6" name="Circle"/>
          <p:cNvSpPr/>
          <p:nvPr/>
        </p:nvSpPr>
        <p:spPr>
          <a:xfrm>
            <a:off x="11275219" y="58338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7" name="Circle"/>
          <p:cNvSpPr/>
          <p:nvPr/>
        </p:nvSpPr>
        <p:spPr>
          <a:xfrm>
            <a:off x="14144624" y="2547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18" name="Circle"/>
          <p:cNvSpPr/>
          <p:nvPr/>
        </p:nvSpPr>
        <p:spPr>
          <a:xfrm>
            <a:off x="13263562" y="778621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721" name="Circle"/>
          <p:cNvSpPr/>
          <p:nvPr/>
        </p:nvSpPr>
        <p:spPr>
          <a:xfrm>
            <a:off x="6953250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22" name="Circle"/>
          <p:cNvSpPr/>
          <p:nvPr/>
        </p:nvSpPr>
        <p:spPr>
          <a:xfrm>
            <a:off x="6953250" y="24760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23" name="Circle"/>
          <p:cNvSpPr/>
          <p:nvPr/>
        </p:nvSpPr>
        <p:spPr>
          <a:xfrm>
            <a:off x="8763000" y="402383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24" name="Circle"/>
          <p:cNvSpPr/>
          <p:nvPr/>
        </p:nvSpPr>
        <p:spPr>
          <a:xfrm>
            <a:off x="10239375" y="448818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25" name="Circle"/>
          <p:cNvSpPr/>
          <p:nvPr/>
        </p:nvSpPr>
        <p:spPr>
          <a:xfrm>
            <a:off x="9715500" y="220218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26" name="Circle"/>
          <p:cNvSpPr/>
          <p:nvPr/>
        </p:nvSpPr>
        <p:spPr>
          <a:xfrm>
            <a:off x="7739062" y="5762152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27" name="Circle"/>
          <p:cNvSpPr/>
          <p:nvPr/>
        </p:nvSpPr>
        <p:spPr>
          <a:xfrm>
            <a:off x="6262688" y="448818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28" name="Circle"/>
          <p:cNvSpPr/>
          <p:nvPr/>
        </p:nvSpPr>
        <p:spPr>
          <a:xfrm>
            <a:off x="6953250" y="7619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29" name="Circle"/>
          <p:cNvSpPr/>
          <p:nvPr/>
        </p:nvSpPr>
        <p:spPr>
          <a:xfrm>
            <a:off x="9501187" y="786979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0" name="Circle"/>
          <p:cNvSpPr/>
          <p:nvPr/>
        </p:nvSpPr>
        <p:spPr>
          <a:xfrm>
            <a:off x="12037218" y="484537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1" name="Circle"/>
          <p:cNvSpPr/>
          <p:nvPr/>
        </p:nvSpPr>
        <p:spPr>
          <a:xfrm>
            <a:off x="13882687" y="402383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2" name="Circle"/>
          <p:cNvSpPr/>
          <p:nvPr/>
        </p:nvSpPr>
        <p:spPr>
          <a:xfrm>
            <a:off x="15359062" y="274391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3" name="Circle"/>
          <p:cNvSpPr/>
          <p:nvPr/>
        </p:nvSpPr>
        <p:spPr>
          <a:xfrm>
            <a:off x="20097277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4" name="Circle"/>
          <p:cNvSpPr/>
          <p:nvPr/>
        </p:nvSpPr>
        <p:spPr>
          <a:xfrm>
            <a:off x="15359062" y="516684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5" name="Circle"/>
          <p:cNvSpPr/>
          <p:nvPr/>
        </p:nvSpPr>
        <p:spPr>
          <a:xfrm>
            <a:off x="17645062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6" name="Circle"/>
          <p:cNvSpPr/>
          <p:nvPr/>
        </p:nvSpPr>
        <p:spPr>
          <a:xfrm>
            <a:off x="13882687" y="6548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7" name="Circle"/>
          <p:cNvSpPr/>
          <p:nvPr/>
        </p:nvSpPr>
        <p:spPr>
          <a:xfrm>
            <a:off x="16406812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8" name="Circle"/>
          <p:cNvSpPr/>
          <p:nvPr/>
        </p:nvSpPr>
        <p:spPr>
          <a:xfrm>
            <a:off x="18026062" y="86198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39" name="Circle"/>
          <p:cNvSpPr/>
          <p:nvPr/>
        </p:nvSpPr>
        <p:spPr>
          <a:xfrm>
            <a:off x="15001875" y="833413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0" name="Circle"/>
          <p:cNvSpPr/>
          <p:nvPr/>
        </p:nvSpPr>
        <p:spPr>
          <a:xfrm>
            <a:off x="13049251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1" name="Circle"/>
          <p:cNvSpPr/>
          <p:nvPr/>
        </p:nvSpPr>
        <p:spPr>
          <a:xfrm>
            <a:off x="11691938" y="904874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2" name="Circle"/>
          <p:cNvSpPr/>
          <p:nvPr/>
        </p:nvSpPr>
        <p:spPr>
          <a:xfrm>
            <a:off x="9501188" y="9572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3" name="Circle"/>
          <p:cNvSpPr/>
          <p:nvPr/>
        </p:nvSpPr>
        <p:spPr>
          <a:xfrm>
            <a:off x="6786566" y="9405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4" name="Circle"/>
          <p:cNvSpPr/>
          <p:nvPr/>
        </p:nvSpPr>
        <p:spPr>
          <a:xfrm>
            <a:off x="16597310" y="904874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5" name="Circle"/>
          <p:cNvSpPr/>
          <p:nvPr/>
        </p:nvSpPr>
        <p:spPr>
          <a:xfrm>
            <a:off x="18383250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6" name="Circle"/>
          <p:cNvSpPr/>
          <p:nvPr/>
        </p:nvSpPr>
        <p:spPr>
          <a:xfrm>
            <a:off x="19407187" y="11858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7" name="Circle"/>
          <p:cNvSpPr/>
          <p:nvPr/>
        </p:nvSpPr>
        <p:spPr>
          <a:xfrm>
            <a:off x="13263562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8" name="Circle"/>
          <p:cNvSpPr/>
          <p:nvPr/>
        </p:nvSpPr>
        <p:spPr>
          <a:xfrm>
            <a:off x="15621000" y="1057275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49" name="Circle"/>
          <p:cNvSpPr/>
          <p:nvPr/>
        </p:nvSpPr>
        <p:spPr>
          <a:xfrm>
            <a:off x="11691938" y="107394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0" name="Circle"/>
          <p:cNvSpPr/>
          <p:nvPr/>
        </p:nvSpPr>
        <p:spPr>
          <a:xfrm>
            <a:off x="8191501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1" name="Circle"/>
          <p:cNvSpPr/>
          <p:nvPr/>
        </p:nvSpPr>
        <p:spPr>
          <a:xfrm>
            <a:off x="5524501" y="833413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2" name="Circle"/>
          <p:cNvSpPr/>
          <p:nvPr/>
        </p:nvSpPr>
        <p:spPr>
          <a:xfrm>
            <a:off x="3667126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3" name="Circle"/>
          <p:cNvSpPr/>
          <p:nvPr/>
        </p:nvSpPr>
        <p:spPr>
          <a:xfrm>
            <a:off x="5524501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4" name="Circle"/>
          <p:cNvSpPr/>
          <p:nvPr/>
        </p:nvSpPr>
        <p:spPr>
          <a:xfrm>
            <a:off x="9501188" y="6167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5" name="Circle"/>
          <p:cNvSpPr/>
          <p:nvPr/>
        </p:nvSpPr>
        <p:spPr>
          <a:xfrm>
            <a:off x="3881438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6" name="Circle"/>
          <p:cNvSpPr/>
          <p:nvPr/>
        </p:nvSpPr>
        <p:spPr>
          <a:xfrm>
            <a:off x="4452938" y="102322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7" name="Circle"/>
          <p:cNvSpPr/>
          <p:nvPr/>
        </p:nvSpPr>
        <p:spPr>
          <a:xfrm>
            <a:off x="11691938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8" name="Circle"/>
          <p:cNvSpPr/>
          <p:nvPr/>
        </p:nvSpPr>
        <p:spPr>
          <a:xfrm>
            <a:off x="17645062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59" name="Circle"/>
          <p:cNvSpPr/>
          <p:nvPr/>
        </p:nvSpPr>
        <p:spPr>
          <a:xfrm>
            <a:off x="20097277" y="278559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0" name="Circle"/>
          <p:cNvSpPr/>
          <p:nvPr/>
        </p:nvSpPr>
        <p:spPr>
          <a:xfrm>
            <a:off x="20430652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1" name="Circle"/>
          <p:cNvSpPr/>
          <p:nvPr/>
        </p:nvSpPr>
        <p:spPr>
          <a:xfrm>
            <a:off x="12037218" y="274391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2" name="Circle"/>
          <p:cNvSpPr/>
          <p:nvPr/>
        </p:nvSpPr>
        <p:spPr>
          <a:xfrm>
            <a:off x="11691938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3" name="Circle"/>
          <p:cNvSpPr/>
          <p:nvPr/>
        </p:nvSpPr>
        <p:spPr>
          <a:xfrm>
            <a:off x="3333750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4" name="Circle"/>
          <p:cNvSpPr/>
          <p:nvPr/>
        </p:nvSpPr>
        <p:spPr>
          <a:xfrm>
            <a:off x="6173391" y="1291828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5" name="Circle"/>
          <p:cNvSpPr/>
          <p:nvPr/>
        </p:nvSpPr>
        <p:spPr>
          <a:xfrm>
            <a:off x="10477500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6" name="Circle"/>
          <p:cNvSpPr/>
          <p:nvPr/>
        </p:nvSpPr>
        <p:spPr>
          <a:xfrm>
            <a:off x="16121063" y="1281112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7" name="Circle"/>
          <p:cNvSpPr/>
          <p:nvPr/>
        </p:nvSpPr>
        <p:spPr>
          <a:xfrm>
            <a:off x="16597310" y="28527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8" name="Circle"/>
          <p:cNvSpPr/>
          <p:nvPr/>
        </p:nvSpPr>
        <p:spPr>
          <a:xfrm>
            <a:off x="3167063" y="28527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69" name="Circle"/>
          <p:cNvSpPr/>
          <p:nvPr/>
        </p:nvSpPr>
        <p:spPr>
          <a:xfrm>
            <a:off x="8429628" y="8619888"/>
            <a:ext cx="619599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70" name="Circle"/>
          <p:cNvSpPr/>
          <p:nvPr/>
        </p:nvSpPr>
        <p:spPr>
          <a:xfrm>
            <a:off x="6786566" y="6167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71" name="Circle"/>
          <p:cNvSpPr/>
          <p:nvPr/>
        </p:nvSpPr>
        <p:spPr>
          <a:xfrm>
            <a:off x="11691938" y="598253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72" name="Circle"/>
          <p:cNvSpPr/>
          <p:nvPr/>
        </p:nvSpPr>
        <p:spPr>
          <a:xfrm>
            <a:off x="13692188" y="786979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73" name="Circle"/>
          <p:cNvSpPr/>
          <p:nvPr/>
        </p:nvSpPr>
        <p:spPr>
          <a:xfrm>
            <a:off x="14644688" y="9572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74" name="Circle"/>
          <p:cNvSpPr/>
          <p:nvPr/>
        </p:nvSpPr>
        <p:spPr>
          <a:xfrm>
            <a:off x="18264659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75" name="Circle"/>
          <p:cNvSpPr/>
          <p:nvPr/>
        </p:nvSpPr>
        <p:spPr>
          <a:xfrm>
            <a:off x="16121063" y="421457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Rounded Rectangle"/>
          <p:cNvSpPr/>
          <p:nvPr/>
        </p:nvSpPr>
        <p:spPr>
          <a:xfrm>
            <a:off x="4800652" y="1636181"/>
            <a:ext cx="14782696" cy="10443637"/>
          </a:xfrm>
          <a:prstGeom prst="roundRect">
            <a:avLst>
              <a:gd name="adj" fmla="val 25303"/>
            </a:avLst>
          </a:prstGeom>
          <a:ln w="139700" cap="rnd">
            <a:solidFill>
              <a:srgbClr val="FFFFFF"/>
            </a:solidFill>
            <a:custDash>
              <a:ds d="100000" sp="200000"/>
            </a:custDash>
          </a:ln>
        </p:spPr>
        <p:txBody>
          <a:bodyPr lIns="71437" tIns="71437" rIns="71437" bIns="71437"/>
          <a:lstStyle/>
          <a:p>
            <a:pPr defTabSz="821531">
              <a:defRPr sz="5600">
                <a:latin typeface="Poppins Bold"/>
                <a:ea typeface="Poppins Bold"/>
                <a:cs typeface="Poppins Bold"/>
                <a:sym typeface="Poppins Bold"/>
              </a:defRPr>
            </a:pPr>
          </a:p>
        </p:txBody>
      </p:sp>
      <p:sp>
        <p:nvSpPr>
          <p:cNvPr id="778" name="Circle"/>
          <p:cNvSpPr/>
          <p:nvPr/>
        </p:nvSpPr>
        <p:spPr>
          <a:xfrm>
            <a:off x="6953250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79" name="Circle"/>
          <p:cNvSpPr/>
          <p:nvPr/>
        </p:nvSpPr>
        <p:spPr>
          <a:xfrm>
            <a:off x="6667500" y="238077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0" name="Circle"/>
          <p:cNvSpPr/>
          <p:nvPr/>
        </p:nvSpPr>
        <p:spPr>
          <a:xfrm>
            <a:off x="85248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1" name="Circle"/>
          <p:cNvSpPr/>
          <p:nvPr/>
        </p:nvSpPr>
        <p:spPr>
          <a:xfrm>
            <a:off x="10239375" y="448818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2" name="Circle"/>
          <p:cNvSpPr/>
          <p:nvPr/>
        </p:nvSpPr>
        <p:spPr>
          <a:xfrm>
            <a:off x="9715500" y="220218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3" name="Circle"/>
          <p:cNvSpPr/>
          <p:nvPr/>
        </p:nvSpPr>
        <p:spPr>
          <a:xfrm>
            <a:off x="7691438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4" name="Circle"/>
          <p:cNvSpPr/>
          <p:nvPr/>
        </p:nvSpPr>
        <p:spPr>
          <a:xfrm>
            <a:off x="6262688" y="4428652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5" name="Circle"/>
          <p:cNvSpPr/>
          <p:nvPr/>
        </p:nvSpPr>
        <p:spPr>
          <a:xfrm>
            <a:off x="6953250" y="7619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6" name="Circle"/>
          <p:cNvSpPr/>
          <p:nvPr/>
        </p:nvSpPr>
        <p:spPr>
          <a:xfrm>
            <a:off x="9239249" y="7976714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7" name="Circle"/>
          <p:cNvSpPr/>
          <p:nvPr/>
        </p:nvSpPr>
        <p:spPr>
          <a:xfrm>
            <a:off x="12037218" y="484537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8" name="Circle"/>
          <p:cNvSpPr/>
          <p:nvPr/>
        </p:nvSpPr>
        <p:spPr>
          <a:xfrm>
            <a:off x="13882687" y="4190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89" name="Circle"/>
          <p:cNvSpPr/>
          <p:nvPr/>
        </p:nvSpPr>
        <p:spPr>
          <a:xfrm>
            <a:off x="15621000" y="2547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0" name="Circle"/>
          <p:cNvSpPr/>
          <p:nvPr/>
        </p:nvSpPr>
        <p:spPr>
          <a:xfrm>
            <a:off x="17478375" y="35952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1" name="Circle"/>
          <p:cNvSpPr/>
          <p:nvPr/>
        </p:nvSpPr>
        <p:spPr>
          <a:xfrm>
            <a:off x="15621000" y="50239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2" name="Circle"/>
          <p:cNvSpPr/>
          <p:nvPr/>
        </p:nvSpPr>
        <p:spPr>
          <a:xfrm>
            <a:off x="17645062" y="533352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3" name="Circle"/>
          <p:cNvSpPr/>
          <p:nvPr/>
        </p:nvSpPr>
        <p:spPr>
          <a:xfrm>
            <a:off x="14144624" y="6548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4" name="Circle"/>
          <p:cNvSpPr/>
          <p:nvPr/>
        </p:nvSpPr>
        <p:spPr>
          <a:xfrm>
            <a:off x="16406812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5" name="Circle"/>
          <p:cNvSpPr/>
          <p:nvPr/>
        </p:nvSpPr>
        <p:spPr>
          <a:xfrm>
            <a:off x="18026062" y="86198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6" name="Circle"/>
          <p:cNvSpPr/>
          <p:nvPr/>
        </p:nvSpPr>
        <p:spPr>
          <a:xfrm>
            <a:off x="15001875" y="833413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7" name="Circle"/>
          <p:cNvSpPr/>
          <p:nvPr/>
        </p:nvSpPr>
        <p:spPr>
          <a:xfrm>
            <a:off x="13049251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8" name="Circle"/>
          <p:cNvSpPr/>
          <p:nvPr/>
        </p:nvSpPr>
        <p:spPr>
          <a:xfrm>
            <a:off x="10834688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799" name="Circle"/>
          <p:cNvSpPr/>
          <p:nvPr/>
        </p:nvSpPr>
        <p:spPr>
          <a:xfrm>
            <a:off x="8763001" y="978670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0" name="Circle"/>
          <p:cNvSpPr/>
          <p:nvPr/>
        </p:nvSpPr>
        <p:spPr>
          <a:xfrm>
            <a:off x="5953126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1" name="Circle"/>
          <p:cNvSpPr/>
          <p:nvPr/>
        </p:nvSpPr>
        <p:spPr>
          <a:xfrm>
            <a:off x="15716250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2" name="Circle"/>
          <p:cNvSpPr/>
          <p:nvPr/>
        </p:nvSpPr>
        <p:spPr>
          <a:xfrm>
            <a:off x="18383250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3" name="Circle"/>
          <p:cNvSpPr/>
          <p:nvPr/>
        </p:nvSpPr>
        <p:spPr>
          <a:xfrm>
            <a:off x="19407187" y="118583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4" name="Circle"/>
          <p:cNvSpPr/>
          <p:nvPr/>
        </p:nvSpPr>
        <p:spPr>
          <a:xfrm>
            <a:off x="13263562" y="109773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5" name="Circle"/>
          <p:cNvSpPr/>
          <p:nvPr/>
        </p:nvSpPr>
        <p:spPr>
          <a:xfrm>
            <a:off x="15954375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6" name="Circle"/>
          <p:cNvSpPr/>
          <p:nvPr/>
        </p:nvSpPr>
        <p:spPr>
          <a:xfrm>
            <a:off x="10834688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7" name="Circle"/>
          <p:cNvSpPr/>
          <p:nvPr/>
        </p:nvSpPr>
        <p:spPr>
          <a:xfrm>
            <a:off x="7191376" y="1245393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8" name="Circle"/>
          <p:cNvSpPr/>
          <p:nvPr/>
        </p:nvSpPr>
        <p:spPr>
          <a:xfrm>
            <a:off x="3881438" y="102867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09" name="Circle"/>
          <p:cNvSpPr/>
          <p:nvPr/>
        </p:nvSpPr>
        <p:spPr>
          <a:xfrm>
            <a:off x="3667126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0" name="Circle"/>
          <p:cNvSpPr/>
          <p:nvPr/>
        </p:nvSpPr>
        <p:spPr>
          <a:xfrm>
            <a:off x="5524501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1" name="Circle"/>
          <p:cNvSpPr/>
          <p:nvPr/>
        </p:nvSpPr>
        <p:spPr>
          <a:xfrm>
            <a:off x="9501188" y="6167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2" name="Circle"/>
          <p:cNvSpPr/>
          <p:nvPr/>
        </p:nvSpPr>
        <p:spPr>
          <a:xfrm>
            <a:off x="3881438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3" name="Circle"/>
          <p:cNvSpPr/>
          <p:nvPr/>
        </p:nvSpPr>
        <p:spPr>
          <a:xfrm>
            <a:off x="4452938" y="102322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4" name="Circle"/>
          <p:cNvSpPr/>
          <p:nvPr/>
        </p:nvSpPr>
        <p:spPr>
          <a:xfrm>
            <a:off x="11691938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5" name="Circle"/>
          <p:cNvSpPr/>
          <p:nvPr/>
        </p:nvSpPr>
        <p:spPr>
          <a:xfrm>
            <a:off x="17811751" y="6424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6" name="Circle"/>
          <p:cNvSpPr/>
          <p:nvPr/>
        </p:nvSpPr>
        <p:spPr>
          <a:xfrm>
            <a:off x="20097277" y="2785590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7" name="Circle"/>
          <p:cNvSpPr/>
          <p:nvPr/>
        </p:nvSpPr>
        <p:spPr>
          <a:xfrm>
            <a:off x="20430652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8" name="Circle"/>
          <p:cNvSpPr/>
          <p:nvPr/>
        </p:nvSpPr>
        <p:spPr>
          <a:xfrm>
            <a:off x="12037218" y="274391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19" name="Circle"/>
          <p:cNvSpPr/>
          <p:nvPr/>
        </p:nvSpPr>
        <p:spPr>
          <a:xfrm>
            <a:off x="11691938" y="71197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0" name="Circle"/>
          <p:cNvSpPr/>
          <p:nvPr/>
        </p:nvSpPr>
        <p:spPr>
          <a:xfrm>
            <a:off x="7405688" y="91675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1" name="Circle"/>
          <p:cNvSpPr/>
          <p:nvPr/>
        </p:nvSpPr>
        <p:spPr>
          <a:xfrm>
            <a:off x="5953126" y="861988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2" name="Circle"/>
          <p:cNvSpPr/>
          <p:nvPr/>
        </p:nvSpPr>
        <p:spPr>
          <a:xfrm>
            <a:off x="6667500" y="607147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3" name="Circle"/>
          <p:cNvSpPr/>
          <p:nvPr/>
        </p:nvSpPr>
        <p:spPr>
          <a:xfrm>
            <a:off x="8524875" y="678632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4" name="Circle"/>
          <p:cNvSpPr/>
          <p:nvPr/>
        </p:nvSpPr>
        <p:spPr>
          <a:xfrm>
            <a:off x="11191875" y="878657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5" name="Circle"/>
          <p:cNvSpPr/>
          <p:nvPr/>
        </p:nvSpPr>
        <p:spPr>
          <a:xfrm>
            <a:off x="13049251" y="616720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6" name="Circle"/>
          <p:cNvSpPr/>
          <p:nvPr/>
        </p:nvSpPr>
        <p:spPr>
          <a:xfrm>
            <a:off x="18026062" y="697670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7" name="Circle"/>
          <p:cNvSpPr/>
          <p:nvPr/>
        </p:nvSpPr>
        <p:spPr>
          <a:xfrm>
            <a:off x="16513968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8" name="Circle"/>
          <p:cNvSpPr/>
          <p:nvPr/>
        </p:nvSpPr>
        <p:spPr>
          <a:xfrm>
            <a:off x="14144624" y="10120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29" name="Circle"/>
          <p:cNvSpPr/>
          <p:nvPr/>
        </p:nvSpPr>
        <p:spPr>
          <a:xfrm>
            <a:off x="13263562" y="781026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0" name="Circle"/>
          <p:cNvSpPr/>
          <p:nvPr/>
        </p:nvSpPr>
        <p:spPr>
          <a:xfrm>
            <a:off x="14144624" y="238077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1" name="Circle"/>
          <p:cNvSpPr/>
          <p:nvPr/>
        </p:nvSpPr>
        <p:spPr>
          <a:xfrm>
            <a:off x="15406687" y="37857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2" name="Circle"/>
          <p:cNvSpPr/>
          <p:nvPr/>
        </p:nvSpPr>
        <p:spPr>
          <a:xfrm>
            <a:off x="10477500" y="3285417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3" name="Circle"/>
          <p:cNvSpPr/>
          <p:nvPr/>
        </p:nvSpPr>
        <p:spPr>
          <a:xfrm>
            <a:off x="11191875" y="607147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4" name="Circle"/>
          <p:cNvSpPr/>
          <p:nvPr/>
        </p:nvSpPr>
        <p:spPr>
          <a:xfrm>
            <a:off x="5548312" y="328541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5" name="Circle"/>
          <p:cNvSpPr/>
          <p:nvPr/>
        </p:nvSpPr>
        <p:spPr>
          <a:xfrm>
            <a:off x="7691438" y="1081075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6" name="Circle"/>
          <p:cNvSpPr/>
          <p:nvPr/>
        </p:nvSpPr>
        <p:spPr>
          <a:xfrm>
            <a:off x="9798844" y="1081075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7" name="Circle"/>
          <p:cNvSpPr/>
          <p:nvPr/>
        </p:nvSpPr>
        <p:spPr>
          <a:xfrm>
            <a:off x="4798219" y="12191881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8" name="Circle"/>
          <p:cNvSpPr/>
          <p:nvPr/>
        </p:nvSpPr>
        <p:spPr>
          <a:xfrm>
            <a:off x="3345657" y="5023965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39" name="Circle"/>
          <p:cNvSpPr/>
          <p:nvPr/>
        </p:nvSpPr>
        <p:spPr>
          <a:xfrm>
            <a:off x="3178969" y="854868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40" name="Circle"/>
          <p:cNvSpPr/>
          <p:nvPr/>
        </p:nvSpPr>
        <p:spPr>
          <a:xfrm>
            <a:off x="9501188" y="23812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41" name="Circle"/>
          <p:cNvSpPr/>
          <p:nvPr/>
        </p:nvSpPr>
        <p:spPr>
          <a:xfrm>
            <a:off x="15406687" y="23812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42" name="Circle"/>
          <p:cNvSpPr/>
          <p:nvPr/>
        </p:nvSpPr>
        <p:spPr>
          <a:xfrm>
            <a:off x="13882924" y="238123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43" name="Circle"/>
          <p:cNvSpPr/>
          <p:nvPr/>
        </p:nvSpPr>
        <p:spPr>
          <a:xfrm>
            <a:off x="20097277" y="1023229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44" name="Circle"/>
          <p:cNvSpPr/>
          <p:nvPr/>
        </p:nvSpPr>
        <p:spPr>
          <a:xfrm>
            <a:off x="20430652" y="4785958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45" name="Circle"/>
          <p:cNvSpPr/>
          <p:nvPr/>
        </p:nvSpPr>
        <p:spPr>
          <a:xfrm>
            <a:off x="20430652" y="89770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46" name="Circle"/>
          <p:cNvSpPr/>
          <p:nvPr/>
        </p:nvSpPr>
        <p:spPr>
          <a:xfrm>
            <a:off x="20097277" y="1116782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47" name="Circle"/>
          <p:cNvSpPr/>
          <p:nvPr/>
        </p:nvSpPr>
        <p:spPr>
          <a:xfrm>
            <a:off x="18026062" y="128582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848" name="Circle"/>
          <p:cNvSpPr/>
          <p:nvPr/>
        </p:nvSpPr>
        <p:spPr>
          <a:xfrm>
            <a:off x="13263562" y="12858276"/>
            <a:ext cx="619598" cy="619598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8" name="Group"/>
          <p:cNvGrpSpPr/>
          <p:nvPr/>
        </p:nvGrpSpPr>
        <p:grpSpPr>
          <a:xfrm rot="21360000">
            <a:off x="11477625" y="5893561"/>
            <a:ext cx="1428750" cy="1785939"/>
            <a:chOff x="0" y="0"/>
            <a:chExt cx="1428750" cy="1785937"/>
          </a:xfrm>
        </p:grpSpPr>
        <p:sp>
          <p:nvSpPr>
            <p:cNvPr id="850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1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2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3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4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5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6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57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strips dir="ru"/>
      </p:transition>
    </mc:Choice>
    <mc:Fallback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8" name="Group"/>
          <p:cNvGrpSpPr/>
          <p:nvPr/>
        </p:nvGrpSpPr>
        <p:grpSpPr>
          <a:xfrm rot="21360000">
            <a:off x="5334000" y="1773999"/>
            <a:ext cx="1428750" cy="1785938"/>
            <a:chOff x="0" y="0"/>
            <a:chExt cx="1428750" cy="1785937"/>
          </a:xfrm>
        </p:grpSpPr>
        <p:sp>
          <p:nvSpPr>
            <p:cNvPr id="860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1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2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3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4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5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6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67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77" name="Group"/>
          <p:cNvGrpSpPr/>
          <p:nvPr/>
        </p:nvGrpSpPr>
        <p:grpSpPr>
          <a:xfrm rot="21360000">
            <a:off x="7905750" y="2488374"/>
            <a:ext cx="1428750" cy="1785938"/>
            <a:chOff x="0" y="0"/>
            <a:chExt cx="1428750" cy="1785937"/>
          </a:xfrm>
        </p:grpSpPr>
        <p:sp>
          <p:nvSpPr>
            <p:cNvPr id="869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0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1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2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3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4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5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6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86" name="Group"/>
          <p:cNvGrpSpPr/>
          <p:nvPr/>
        </p:nvGrpSpPr>
        <p:grpSpPr>
          <a:xfrm rot="21360000">
            <a:off x="10787062" y="2059749"/>
            <a:ext cx="1428751" cy="1785938"/>
            <a:chOff x="0" y="0"/>
            <a:chExt cx="1428750" cy="1785937"/>
          </a:xfrm>
        </p:grpSpPr>
        <p:sp>
          <p:nvSpPr>
            <p:cNvPr id="878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79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0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1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2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3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4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5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895" name="Group"/>
          <p:cNvGrpSpPr/>
          <p:nvPr/>
        </p:nvGrpSpPr>
        <p:grpSpPr>
          <a:xfrm rot="21360000">
            <a:off x="14406562" y="2059749"/>
            <a:ext cx="1428751" cy="1785938"/>
            <a:chOff x="0" y="0"/>
            <a:chExt cx="1428750" cy="1785937"/>
          </a:xfrm>
        </p:grpSpPr>
        <p:sp>
          <p:nvSpPr>
            <p:cNvPr id="887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8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89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0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1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2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3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4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04" name="Group"/>
          <p:cNvGrpSpPr/>
          <p:nvPr/>
        </p:nvGrpSpPr>
        <p:grpSpPr>
          <a:xfrm rot="21360000">
            <a:off x="16787812" y="4131436"/>
            <a:ext cx="1428751" cy="1785939"/>
            <a:chOff x="0" y="0"/>
            <a:chExt cx="1428750" cy="1785937"/>
          </a:xfrm>
        </p:grpSpPr>
        <p:sp>
          <p:nvSpPr>
            <p:cNvPr id="896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7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8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899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0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1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2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3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13" name="Group"/>
          <p:cNvGrpSpPr/>
          <p:nvPr/>
        </p:nvGrpSpPr>
        <p:grpSpPr>
          <a:xfrm rot="21360000">
            <a:off x="13787437" y="5393499"/>
            <a:ext cx="1428751" cy="1785938"/>
            <a:chOff x="0" y="0"/>
            <a:chExt cx="1428750" cy="1785937"/>
          </a:xfrm>
        </p:grpSpPr>
        <p:sp>
          <p:nvSpPr>
            <p:cNvPr id="905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6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7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8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09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0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1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2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22" name="Group"/>
          <p:cNvGrpSpPr/>
          <p:nvPr/>
        </p:nvGrpSpPr>
        <p:grpSpPr>
          <a:xfrm rot="21360000">
            <a:off x="18408080" y="7274686"/>
            <a:ext cx="1428751" cy="1785939"/>
            <a:chOff x="0" y="0"/>
            <a:chExt cx="1428750" cy="1785937"/>
          </a:xfrm>
        </p:grpSpPr>
        <p:sp>
          <p:nvSpPr>
            <p:cNvPr id="914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5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6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7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8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19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0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1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31" name="Group"/>
          <p:cNvGrpSpPr/>
          <p:nvPr/>
        </p:nvGrpSpPr>
        <p:grpSpPr>
          <a:xfrm rot="21360000">
            <a:off x="15882937" y="9489249"/>
            <a:ext cx="1428751" cy="1785938"/>
            <a:chOff x="0" y="0"/>
            <a:chExt cx="1428750" cy="1785937"/>
          </a:xfrm>
        </p:grpSpPr>
        <p:sp>
          <p:nvSpPr>
            <p:cNvPr id="923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4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5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6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7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8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29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0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40" name="Group"/>
          <p:cNvGrpSpPr/>
          <p:nvPr/>
        </p:nvGrpSpPr>
        <p:grpSpPr>
          <a:xfrm rot="21360000">
            <a:off x="19335750" y="3798061"/>
            <a:ext cx="1428750" cy="1785939"/>
            <a:chOff x="0" y="0"/>
            <a:chExt cx="1428750" cy="1785937"/>
          </a:xfrm>
        </p:grpSpPr>
        <p:sp>
          <p:nvSpPr>
            <p:cNvPr id="932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3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4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5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6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7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8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39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49" name="Group"/>
          <p:cNvGrpSpPr/>
          <p:nvPr/>
        </p:nvGrpSpPr>
        <p:grpSpPr>
          <a:xfrm rot="21360000">
            <a:off x="19335750" y="10322687"/>
            <a:ext cx="1428750" cy="1785938"/>
            <a:chOff x="0" y="0"/>
            <a:chExt cx="1428750" cy="1785937"/>
          </a:xfrm>
        </p:grpSpPr>
        <p:sp>
          <p:nvSpPr>
            <p:cNvPr id="941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42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43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44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45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46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47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48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58" name="Group"/>
          <p:cNvGrpSpPr/>
          <p:nvPr/>
        </p:nvGrpSpPr>
        <p:grpSpPr>
          <a:xfrm rot="21360000">
            <a:off x="17144999" y="940562"/>
            <a:ext cx="1428751" cy="1785938"/>
            <a:chOff x="0" y="0"/>
            <a:chExt cx="1428750" cy="1785937"/>
          </a:xfrm>
        </p:grpSpPr>
        <p:sp>
          <p:nvSpPr>
            <p:cNvPr id="950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51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52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53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54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55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56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57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67" name="Group"/>
          <p:cNvGrpSpPr/>
          <p:nvPr/>
        </p:nvGrpSpPr>
        <p:grpSpPr>
          <a:xfrm rot="21360000">
            <a:off x="13263562" y="8774875"/>
            <a:ext cx="1428751" cy="1785938"/>
            <a:chOff x="0" y="0"/>
            <a:chExt cx="1428750" cy="1785937"/>
          </a:xfrm>
        </p:grpSpPr>
        <p:sp>
          <p:nvSpPr>
            <p:cNvPr id="959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60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61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62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63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64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65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66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76" name="Group"/>
          <p:cNvGrpSpPr/>
          <p:nvPr/>
        </p:nvGrpSpPr>
        <p:grpSpPr>
          <a:xfrm rot="21360000">
            <a:off x="12692061" y="11513312"/>
            <a:ext cx="1428751" cy="1785939"/>
            <a:chOff x="0" y="0"/>
            <a:chExt cx="1428750" cy="1785937"/>
          </a:xfrm>
        </p:grpSpPr>
        <p:sp>
          <p:nvSpPr>
            <p:cNvPr id="968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69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70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71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72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73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74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75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85" name="Group"/>
          <p:cNvGrpSpPr/>
          <p:nvPr/>
        </p:nvGrpSpPr>
        <p:grpSpPr>
          <a:xfrm rot="21360000">
            <a:off x="8905873" y="11179937"/>
            <a:ext cx="1428751" cy="1785938"/>
            <a:chOff x="0" y="0"/>
            <a:chExt cx="1428750" cy="1785937"/>
          </a:xfrm>
        </p:grpSpPr>
        <p:sp>
          <p:nvSpPr>
            <p:cNvPr id="977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78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79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80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81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82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83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84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994" name="Group"/>
          <p:cNvGrpSpPr/>
          <p:nvPr/>
        </p:nvGrpSpPr>
        <p:grpSpPr>
          <a:xfrm rot="21360000">
            <a:off x="9763123" y="8417687"/>
            <a:ext cx="1428751" cy="1785938"/>
            <a:chOff x="0" y="0"/>
            <a:chExt cx="1428750" cy="1785937"/>
          </a:xfrm>
        </p:grpSpPr>
        <p:sp>
          <p:nvSpPr>
            <p:cNvPr id="986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87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88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89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90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91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92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93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1003" name="Group"/>
          <p:cNvGrpSpPr/>
          <p:nvPr/>
        </p:nvGrpSpPr>
        <p:grpSpPr>
          <a:xfrm rot="21360000">
            <a:off x="6856981" y="5631624"/>
            <a:ext cx="1428751" cy="1785939"/>
            <a:chOff x="0" y="0"/>
            <a:chExt cx="1428750" cy="1785937"/>
          </a:xfrm>
        </p:grpSpPr>
        <p:sp>
          <p:nvSpPr>
            <p:cNvPr id="995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96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97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98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999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00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01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02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1012" name="Group"/>
          <p:cNvGrpSpPr/>
          <p:nvPr/>
        </p:nvGrpSpPr>
        <p:grpSpPr>
          <a:xfrm rot="21360000">
            <a:off x="4000499" y="5083937"/>
            <a:ext cx="1428751" cy="1785939"/>
            <a:chOff x="0" y="0"/>
            <a:chExt cx="1428750" cy="1785937"/>
          </a:xfrm>
        </p:grpSpPr>
        <p:sp>
          <p:nvSpPr>
            <p:cNvPr id="1004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05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06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07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08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09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10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11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1021" name="Group"/>
          <p:cNvGrpSpPr/>
          <p:nvPr/>
        </p:nvGrpSpPr>
        <p:grpSpPr>
          <a:xfrm rot="21360000">
            <a:off x="6643687" y="8774875"/>
            <a:ext cx="1428751" cy="1785938"/>
            <a:chOff x="0" y="0"/>
            <a:chExt cx="1428750" cy="1785937"/>
          </a:xfrm>
        </p:grpSpPr>
        <p:sp>
          <p:nvSpPr>
            <p:cNvPr id="1013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14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15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16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17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18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19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20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1030" name="Group"/>
          <p:cNvGrpSpPr/>
          <p:nvPr/>
        </p:nvGrpSpPr>
        <p:grpSpPr>
          <a:xfrm rot="21360000">
            <a:off x="4000499" y="11179937"/>
            <a:ext cx="1428751" cy="1785938"/>
            <a:chOff x="0" y="0"/>
            <a:chExt cx="1428750" cy="1785937"/>
          </a:xfrm>
        </p:grpSpPr>
        <p:sp>
          <p:nvSpPr>
            <p:cNvPr id="1022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23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24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25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26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27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28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29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1039" name="Group"/>
          <p:cNvGrpSpPr/>
          <p:nvPr/>
        </p:nvGrpSpPr>
        <p:grpSpPr>
          <a:xfrm rot="21360000">
            <a:off x="11477625" y="5893561"/>
            <a:ext cx="1428750" cy="1785939"/>
            <a:chOff x="0" y="0"/>
            <a:chExt cx="1428750" cy="1785937"/>
          </a:xfrm>
        </p:grpSpPr>
        <p:sp>
          <p:nvSpPr>
            <p:cNvPr id="1031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32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33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34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35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36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37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38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1048" name="Group"/>
          <p:cNvGrpSpPr/>
          <p:nvPr/>
        </p:nvGrpSpPr>
        <p:grpSpPr>
          <a:xfrm rot="21360000">
            <a:off x="9166793" y="4702937"/>
            <a:ext cx="1428751" cy="1785939"/>
            <a:chOff x="0" y="0"/>
            <a:chExt cx="1428750" cy="1785937"/>
          </a:xfrm>
        </p:grpSpPr>
        <p:sp>
          <p:nvSpPr>
            <p:cNvPr id="1040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41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42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43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44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45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46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47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1057" name="Group"/>
          <p:cNvGrpSpPr/>
          <p:nvPr/>
        </p:nvGrpSpPr>
        <p:grpSpPr>
          <a:xfrm rot="21360000">
            <a:off x="16098268" y="6810343"/>
            <a:ext cx="1428751" cy="1785938"/>
            <a:chOff x="0" y="0"/>
            <a:chExt cx="1428750" cy="1785937"/>
          </a:xfrm>
        </p:grpSpPr>
        <p:sp>
          <p:nvSpPr>
            <p:cNvPr id="1049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50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51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52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53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54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55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56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grpSp>
        <p:nvGrpSpPr>
          <p:cNvPr id="1066" name="Group"/>
          <p:cNvGrpSpPr/>
          <p:nvPr/>
        </p:nvGrpSpPr>
        <p:grpSpPr>
          <a:xfrm rot="21360000">
            <a:off x="4452937" y="8131937"/>
            <a:ext cx="1428751" cy="1785938"/>
            <a:chOff x="0" y="0"/>
            <a:chExt cx="1428750" cy="1785937"/>
          </a:xfrm>
        </p:grpSpPr>
        <p:sp>
          <p:nvSpPr>
            <p:cNvPr id="1058" name="Rectangle"/>
            <p:cNvSpPr/>
            <p:nvPr/>
          </p:nvSpPr>
          <p:spPr>
            <a:xfrm>
              <a:off x="0" y="0"/>
              <a:ext cx="1428750" cy="178593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59" name="Rectangle"/>
            <p:cNvSpPr/>
            <p:nvPr/>
          </p:nvSpPr>
          <p:spPr>
            <a:xfrm>
              <a:off x="53817" y="60462"/>
              <a:ext cx="1183844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60" name="Rectangle"/>
            <p:cNvSpPr/>
            <p:nvPr/>
          </p:nvSpPr>
          <p:spPr>
            <a:xfrm>
              <a:off x="53817" y="346212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61" name="Rectangle"/>
            <p:cNvSpPr/>
            <p:nvPr/>
          </p:nvSpPr>
          <p:spPr>
            <a:xfrm>
              <a:off x="53817" y="560524"/>
              <a:ext cx="1047747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62" name="Rectangle"/>
            <p:cNvSpPr/>
            <p:nvPr/>
          </p:nvSpPr>
          <p:spPr>
            <a:xfrm>
              <a:off x="53817" y="774837"/>
              <a:ext cx="851293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63" name="Rectangle"/>
            <p:cNvSpPr/>
            <p:nvPr/>
          </p:nvSpPr>
          <p:spPr>
            <a:xfrm>
              <a:off x="53817" y="989149"/>
              <a:ext cx="940590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64" name="Rectangle"/>
            <p:cNvSpPr/>
            <p:nvPr/>
          </p:nvSpPr>
          <p:spPr>
            <a:xfrm>
              <a:off x="53817" y="1203462"/>
              <a:ext cx="1012028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065" name="Rectangle"/>
            <p:cNvSpPr/>
            <p:nvPr/>
          </p:nvSpPr>
          <p:spPr>
            <a:xfrm>
              <a:off x="124705" y="1487095"/>
              <a:ext cx="333371" cy="191049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defTabSz="821531">
                <a:defRPr sz="3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pic>
        <p:nvPicPr>
          <p:cNvPr id="1067" name="Shape Shape" descr="Shape Shap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80364" y="678653"/>
            <a:ext cx="17645099" cy="125229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strips dir="ru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000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67" grpId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Funny Cat GIF • 2 clever Siamese cats figuring out to pass each other on a narrow ledge [ok-cats.com].gif" descr="Funny Cat GIF • 2 clever Siamese cats figuring out to pass each other on a narrow ledge [ok-cats.com]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90310" y="5226843"/>
            <a:ext cx="10181963" cy="5724526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Shape"/>
          <p:cNvSpPr/>
          <p:nvPr/>
        </p:nvSpPr>
        <p:spPr>
          <a:xfrm>
            <a:off x="12141993" y="4850010"/>
            <a:ext cx="8685909" cy="647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68300" dist="0" dir="5400000">
              <a:srgbClr val="000000">
                <a:alpha val="79134"/>
              </a:srgbClr>
            </a:outerShdw>
          </a:effectLst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2" name="Rectangle"/>
          <p:cNvSpPr/>
          <p:nvPr/>
        </p:nvSpPr>
        <p:spPr>
          <a:xfrm>
            <a:off x="10806113" y="4850010"/>
            <a:ext cx="1385887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3" name="Rectangle"/>
          <p:cNvSpPr/>
          <p:nvPr/>
        </p:nvSpPr>
        <p:spPr>
          <a:xfrm>
            <a:off x="20688300" y="4850010"/>
            <a:ext cx="952501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4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5" invalidUrl="" action="" tgtFrame="" tooltip="" history="1" highlightClick="0" endSnd="0"/>
              </a:rPr>
              <a:t>#18691200</a:t>
            </a:r>
          </a:p>
        </p:txBody>
      </p:sp>
      <p:sp>
        <p:nvSpPr>
          <p:cNvPr id="215" name="Cooperation……"/>
          <p:cNvSpPr txBox="1"/>
          <p:nvPr/>
        </p:nvSpPr>
        <p:spPr>
          <a:xfrm>
            <a:off x="3952872" y="607686"/>
            <a:ext cx="10419754" cy="10593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b">
            <a:normAutofit fontScale="100000" lnSpcReduction="0"/>
          </a:bodyPr>
          <a:lstStyle/>
          <a:p>
            <a:pPr algn="l" defTabSz="2438339">
              <a:lnSpc>
                <a:spcPct val="80000"/>
              </a:lnSpc>
              <a:defRPr spc="-208" sz="10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Cooperation…</a:t>
            </a: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5" grpId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1" name="Screenshot 2023-11-10 at 11.47.47@2x.png" descr="Screenshot 2023-11-10 at 11.47.47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739974" y="3043961"/>
            <a:ext cx="55863948" cy="389462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3" name="Screenshot 2023-11-10 at 11.47.47@2x.png" descr="Screenshot 2023-11-10 at 11.47.47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49286" y="832619"/>
            <a:ext cx="17285428" cy="120507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50">
        <p:dissolve/>
      </p:transition>
    </mc:Choice>
    <mc:Fallback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5" name="Screenshot 2023-11-10 at 11.47.47@2x.png" descr="Screenshot 2023-11-10 at 11.47.47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2485662" y="-18429437"/>
            <a:ext cx="87003323" cy="60655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00">
        <p:dissolve/>
      </p:transition>
    </mc:Choice>
    <mc:Fallback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3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Screenshot 2023-11-10 at 11.47.47@2x.png" descr="Screenshot 2023-11-10 at 11.47.47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2485661" y="-18429437"/>
            <a:ext cx="87003322" cy="606554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8" name="Screenshot 2023-12-01 at 08.30.49@2x.png" descr="Screenshot 2023-12-01 at 08.30.49@2x.png"/>
          <p:cNvPicPr>
            <a:picLocks noChangeAspect="1"/>
          </p:cNvPicPr>
          <p:nvPr/>
        </p:nvPicPr>
        <p:blipFill>
          <a:blip r:embed="rId3">
            <a:alphaModFix amt="25768"/>
            <a:extLst/>
          </a:blip>
          <a:stretch>
            <a:fillRect/>
          </a:stretch>
        </p:blipFill>
        <p:spPr>
          <a:xfrm>
            <a:off x="21473457" y="5969478"/>
            <a:ext cx="1878644" cy="18786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9" name="Screenshot 2023-12-01 at 08.31.02@2x.png" descr="Screenshot 2023-12-01 at 08.31.02@2x.png"/>
          <p:cNvPicPr>
            <a:picLocks noChangeAspect="1"/>
          </p:cNvPicPr>
          <p:nvPr/>
        </p:nvPicPr>
        <p:blipFill>
          <a:blip r:embed="rId4">
            <a:alphaModFix amt="25768"/>
            <a:extLst/>
          </a:blip>
          <a:stretch>
            <a:fillRect/>
          </a:stretch>
        </p:blipFill>
        <p:spPr>
          <a:xfrm>
            <a:off x="3859854" y="7678681"/>
            <a:ext cx="1879601" cy="1879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400">
        <p:fade/>
      </p:transition>
    </mc:Choice>
    <mc:Fallback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9F3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1" name="Screenshot 2023-12-01 at 08.30.49@2x.png" descr="Screenshot 2023-12-01 at 08.30.49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704338" y="3753662"/>
            <a:ext cx="2975325" cy="29753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082" name="Screenshot 2023-12-01 at 08.31.02@2x.png" descr="Screenshot 2023-12-01 at 08.31.02@2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04338" y="6572869"/>
            <a:ext cx="2975325" cy="29753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Thank you!"/>
          <p:cNvSpPr txBox="1"/>
          <p:nvPr>
            <p:ph type="title"/>
          </p:nvPr>
        </p:nvSpPr>
        <p:spPr>
          <a:xfrm>
            <a:off x="4429124" y="3521950"/>
            <a:ext cx="5848703" cy="2279950"/>
          </a:xfrm>
          <a:prstGeom prst="rect">
            <a:avLst/>
          </a:prstGeom>
        </p:spPr>
        <p:txBody>
          <a:bodyPr/>
          <a:lstStyle>
            <a:lvl1pPr defTabSz="2096971">
              <a:defRPr spc="-161" sz="8084"/>
            </a:lvl1pPr>
          </a:lstStyle>
          <a:p>
            <a:pPr/>
            <a:r>
              <a:t>Thank you!</a:t>
            </a:r>
          </a:p>
        </p:txBody>
      </p:sp>
      <p:pic>
        <p:nvPicPr>
          <p:cNvPr id="1085" name="governance_qrcode.png" descr="governance_qrcode.png"/>
          <p:cNvPicPr>
            <a:picLocks noChangeAspect="1"/>
          </p:cNvPicPr>
          <p:nvPr/>
        </p:nvPicPr>
        <p:blipFill>
          <a:blip r:embed="rId2">
            <a:extLst/>
          </a:blip>
          <a:srcRect l="8954" t="8885" r="8954" b="8885"/>
          <a:stretch>
            <a:fillRect/>
          </a:stretch>
        </p:blipFill>
        <p:spPr>
          <a:xfrm>
            <a:off x="14044920" y="3567558"/>
            <a:ext cx="6569660" cy="6580735"/>
          </a:xfrm>
          <a:prstGeom prst="rect">
            <a:avLst/>
          </a:prstGeom>
          <a:ln w="12700">
            <a:miter lim="400000"/>
          </a:ln>
        </p:spPr>
      </p:pic>
      <p:sp>
        <p:nvSpPr>
          <p:cNvPr id="1086" name="You can freely download, edit and reuse this presentation at:…"/>
          <p:cNvSpPr txBox="1"/>
          <p:nvPr/>
        </p:nvSpPr>
        <p:spPr>
          <a:xfrm>
            <a:off x="4436910" y="6529423"/>
            <a:ext cx="8579842" cy="34966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b">
            <a:normAutofit fontScale="100000" lnSpcReduction="0"/>
          </a:bodyPr>
          <a:lstStyle/>
          <a:p>
            <a:pPr algn="l" defTabSz="2048204">
              <a:lnSpc>
                <a:spcPct val="90000"/>
              </a:lnSpc>
              <a:spcBef>
                <a:spcPts val="3700"/>
              </a:spcBef>
              <a:defRPr sz="4368"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t>You can freely download, edit and reuse this presentation at:</a:t>
            </a:r>
          </a:p>
          <a:p>
            <a:pPr algn="l" defTabSz="2048204">
              <a:lnSpc>
                <a:spcPct val="90000"/>
              </a:lnSpc>
              <a:spcBef>
                <a:spcPts val="3700"/>
              </a:spcBef>
              <a:defRPr sz="4368">
                <a:solidFill>
                  <a:srgbClr val="78DC88"/>
                </a:solidFill>
                <a:latin typeface="Poppins Regular"/>
                <a:ea typeface="Poppins Regular"/>
                <a:cs typeface="Poppins Regular"/>
                <a:sym typeface="Poppins Regular"/>
              </a:defRPr>
            </a:pPr>
            <a:r>
              <a:rPr>
                <a:hlinkClick r:id="rId3" invalidUrl="" action="" tgtFrame="" tooltip="" history="1" highlightClick="0" endSnd="0"/>
              </a:rPr>
              <a:t>bit.ly/governanceismessy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sh dir="u"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bAK9YDc.gif" descr="bAK9YDc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76509" y="5225206"/>
            <a:ext cx="10379417" cy="5724527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Shape"/>
          <p:cNvSpPr/>
          <p:nvPr/>
        </p:nvSpPr>
        <p:spPr>
          <a:xfrm>
            <a:off x="12141993" y="4850010"/>
            <a:ext cx="8685909" cy="64749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5684" y="1310"/>
                </a:moveTo>
                <a:lnTo>
                  <a:pt x="15916" y="1310"/>
                </a:lnTo>
                <a:cubicBezTo>
                  <a:pt x="16600" y="1310"/>
                  <a:pt x="17147" y="1310"/>
                  <a:pt x="17592" y="1348"/>
                </a:cubicBezTo>
                <a:cubicBezTo>
                  <a:pt x="18037" y="1387"/>
                  <a:pt x="18379" y="1463"/>
                  <a:pt x="18652" y="1617"/>
                </a:cubicBezTo>
                <a:cubicBezTo>
                  <a:pt x="19047" y="1809"/>
                  <a:pt x="19400" y="2114"/>
                  <a:pt x="19690" y="2503"/>
                </a:cubicBezTo>
                <a:cubicBezTo>
                  <a:pt x="19980" y="2892"/>
                  <a:pt x="20207" y="3365"/>
                  <a:pt x="20351" y="3894"/>
                </a:cubicBezTo>
                <a:cubicBezTo>
                  <a:pt x="20465" y="4262"/>
                  <a:pt x="20522" y="4720"/>
                  <a:pt x="20551" y="5317"/>
                </a:cubicBezTo>
                <a:cubicBezTo>
                  <a:pt x="20579" y="5913"/>
                  <a:pt x="20579" y="6648"/>
                  <a:pt x="20579" y="7565"/>
                </a:cubicBezTo>
                <a:lnTo>
                  <a:pt x="20579" y="14036"/>
                </a:lnTo>
                <a:cubicBezTo>
                  <a:pt x="20579" y="14953"/>
                  <a:pt x="20579" y="15688"/>
                  <a:pt x="20551" y="16284"/>
                </a:cubicBezTo>
                <a:cubicBezTo>
                  <a:pt x="20522" y="16881"/>
                  <a:pt x="20465" y="17339"/>
                  <a:pt x="20351" y="17707"/>
                </a:cubicBezTo>
                <a:cubicBezTo>
                  <a:pt x="20207" y="18236"/>
                  <a:pt x="19980" y="18709"/>
                  <a:pt x="19690" y="19098"/>
                </a:cubicBezTo>
                <a:cubicBezTo>
                  <a:pt x="19400" y="19487"/>
                  <a:pt x="19047" y="19792"/>
                  <a:pt x="18652" y="19984"/>
                </a:cubicBezTo>
                <a:cubicBezTo>
                  <a:pt x="18379" y="20138"/>
                  <a:pt x="18037" y="20214"/>
                  <a:pt x="17592" y="20253"/>
                </a:cubicBezTo>
                <a:cubicBezTo>
                  <a:pt x="17147" y="20291"/>
                  <a:pt x="16600" y="20291"/>
                  <a:pt x="15916" y="20291"/>
                </a:cubicBezTo>
                <a:lnTo>
                  <a:pt x="5684" y="20291"/>
                </a:lnTo>
                <a:cubicBezTo>
                  <a:pt x="5000" y="20291"/>
                  <a:pt x="4453" y="20291"/>
                  <a:pt x="4008" y="20253"/>
                </a:cubicBezTo>
                <a:cubicBezTo>
                  <a:pt x="3563" y="20214"/>
                  <a:pt x="3221" y="20138"/>
                  <a:pt x="2948" y="19984"/>
                </a:cubicBezTo>
                <a:cubicBezTo>
                  <a:pt x="2553" y="19792"/>
                  <a:pt x="2200" y="19487"/>
                  <a:pt x="1910" y="19098"/>
                </a:cubicBezTo>
                <a:cubicBezTo>
                  <a:pt x="1620" y="18709"/>
                  <a:pt x="1393" y="18236"/>
                  <a:pt x="1249" y="17707"/>
                </a:cubicBezTo>
                <a:cubicBezTo>
                  <a:pt x="1135" y="17339"/>
                  <a:pt x="1078" y="16881"/>
                  <a:pt x="1050" y="16284"/>
                </a:cubicBezTo>
                <a:cubicBezTo>
                  <a:pt x="1021" y="15688"/>
                  <a:pt x="1021" y="14953"/>
                  <a:pt x="1021" y="14036"/>
                </a:cubicBezTo>
                <a:lnTo>
                  <a:pt x="1021" y="7565"/>
                </a:lnTo>
                <a:cubicBezTo>
                  <a:pt x="1021" y="6648"/>
                  <a:pt x="1021" y="5913"/>
                  <a:pt x="1050" y="5317"/>
                </a:cubicBezTo>
                <a:cubicBezTo>
                  <a:pt x="1078" y="4720"/>
                  <a:pt x="1135" y="4262"/>
                  <a:pt x="1249" y="3894"/>
                </a:cubicBezTo>
                <a:cubicBezTo>
                  <a:pt x="1393" y="3365"/>
                  <a:pt x="1620" y="2892"/>
                  <a:pt x="1910" y="2503"/>
                </a:cubicBezTo>
                <a:cubicBezTo>
                  <a:pt x="2200" y="2114"/>
                  <a:pt x="2553" y="1809"/>
                  <a:pt x="2948" y="1617"/>
                </a:cubicBezTo>
                <a:cubicBezTo>
                  <a:pt x="3221" y="1463"/>
                  <a:pt x="3563" y="1387"/>
                  <a:pt x="4008" y="1348"/>
                </a:cubicBezTo>
                <a:cubicBezTo>
                  <a:pt x="4453" y="1310"/>
                  <a:pt x="5000" y="1310"/>
                  <a:pt x="5684" y="131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  <a:effectLst>
            <a:outerShdw sx="100000" sy="100000" kx="0" ky="0" algn="b" rotWithShape="0" blurRad="368300" dist="0" dir="5400000">
              <a:srgbClr val="000000">
                <a:alpha val="79134"/>
              </a:srgbClr>
            </a:outerShdw>
          </a:effectLst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9" name="Rectangle"/>
          <p:cNvSpPr/>
          <p:nvPr/>
        </p:nvSpPr>
        <p:spPr>
          <a:xfrm>
            <a:off x="20497800" y="4850010"/>
            <a:ext cx="952501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20" name="Rectangle"/>
          <p:cNvSpPr/>
          <p:nvPr/>
        </p:nvSpPr>
        <p:spPr>
          <a:xfrm>
            <a:off x="11449049" y="4850010"/>
            <a:ext cx="952501" cy="647491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defTabSz="825500">
              <a:defRPr sz="3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21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3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4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5" invalidUrl="" action="" tgtFrame="" tooltip="" history="1" highlightClick="0" endSnd="0"/>
              </a:rPr>
              <a:t>#18691200</a:t>
            </a:r>
          </a:p>
        </p:txBody>
      </p:sp>
      <p:sp>
        <p:nvSpPr>
          <p:cNvPr id="222" name="Governance……"/>
          <p:cNvSpPr txBox="1"/>
          <p:nvPr>
            <p:ph type="title"/>
          </p:nvPr>
        </p:nvSpPr>
        <p:spPr>
          <a:xfrm>
            <a:off x="3952872" y="607686"/>
            <a:ext cx="9329438" cy="10593820"/>
          </a:xfrm>
          <a:prstGeom prst="rect">
            <a:avLst/>
          </a:prstGeom>
        </p:spPr>
        <p:txBody>
          <a:bodyPr/>
          <a:lstStyle/>
          <a:p>
            <a:pPr>
              <a:defRPr spc="-208" sz="10400"/>
            </a:pPr>
            <a:r>
              <a:t>Governance…</a:t>
            </a: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</a:p>
          <a:p>
            <a:pPr>
              <a:defRPr spc="-116" sz="5800"/>
            </a:pPr>
            <a:r>
              <a:t>…is a messy business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225" name="Governance……"/>
          <p:cNvSpPr txBox="1"/>
          <p:nvPr/>
        </p:nvSpPr>
        <p:spPr>
          <a:xfrm>
            <a:off x="3952872" y="607687"/>
            <a:ext cx="16478257" cy="10593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b">
            <a:normAutofit fontScale="100000" lnSpcReduction="0"/>
          </a:bodyPr>
          <a:lstStyle/>
          <a:p>
            <a:pPr algn="l" defTabSz="2438339">
              <a:lnSpc>
                <a:spcPct val="80000"/>
              </a:lnSpc>
              <a:defRPr spc="-208" sz="10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Governance…</a:t>
            </a: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messy, chaotic business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dissolve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228" name="Governance……"/>
          <p:cNvSpPr txBox="1"/>
          <p:nvPr/>
        </p:nvSpPr>
        <p:spPr>
          <a:xfrm>
            <a:off x="3952872" y="607687"/>
            <a:ext cx="16478257" cy="10593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b">
            <a:normAutofit fontScale="100000" lnSpcReduction="0"/>
          </a:bodyPr>
          <a:lstStyle/>
          <a:p>
            <a:pPr algn="l" defTabSz="2438339">
              <a:lnSpc>
                <a:spcPct val="80000"/>
              </a:lnSpc>
              <a:defRPr spc="-208" sz="10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Governance…</a:t>
            </a: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messy, chaotic, sloppy business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dissolve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Licensed under CC0 by paulofonseca.eth on #18691200"/>
          <p:cNvSpPr txBox="1"/>
          <p:nvPr/>
        </p:nvSpPr>
        <p:spPr>
          <a:xfrm>
            <a:off x="13282309" y="12492276"/>
            <a:ext cx="7148817" cy="477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4290" tIns="34290" rIns="34290" bIns="34290" anchor="b">
            <a:normAutofit fontScale="100000" lnSpcReduction="0"/>
          </a:bodyPr>
          <a:lstStyle/>
          <a:p>
            <a:pPr algn="r" defTabSz="2438339">
              <a:defRPr sz="1800">
                <a:solidFill>
                  <a:srgbClr val="2E343A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pPr>
            <a:r>
              <a:t>Licensed under </a:t>
            </a:r>
            <a:r>
              <a:rPr u="sng">
                <a:hlinkClick r:id="rId2" invalidUrl="" action="" tgtFrame="" tooltip="" history="1" highlightClick="0" endSnd="0"/>
              </a:rPr>
              <a:t>CC0</a:t>
            </a:r>
            <a:r>
              <a:t> by </a:t>
            </a:r>
            <a:r>
              <a:rPr u="sng">
                <a:hlinkClick r:id="rId3" invalidUrl="" action="" tgtFrame="" tooltip="" history="1" highlightClick="0" endSnd="0"/>
              </a:rPr>
              <a:t>paulofonseca.eth</a:t>
            </a:r>
            <a:r>
              <a:t> on </a:t>
            </a:r>
            <a:r>
              <a:rPr u="sng">
                <a:hlinkClick r:id="rId4" invalidUrl="" action="" tgtFrame="" tooltip="" history="1" highlightClick="0" endSnd="0"/>
              </a:rPr>
              <a:t>#18691200</a:t>
            </a:r>
          </a:p>
        </p:txBody>
      </p:sp>
      <p:sp>
        <p:nvSpPr>
          <p:cNvPr id="231" name="DAO Governance……"/>
          <p:cNvSpPr txBox="1"/>
          <p:nvPr/>
        </p:nvSpPr>
        <p:spPr>
          <a:xfrm>
            <a:off x="3952872" y="607687"/>
            <a:ext cx="16478257" cy="105938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b">
            <a:normAutofit fontScale="100000" lnSpcReduction="0"/>
          </a:bodyPr>
          <a:lstStyle/>
          <a:p>
            <a:pPr algn="l" defTabSz="2438339">
              <a:lnSpc>
                <a:spcPct val="80000"/>
              </a:lnSpc>
              <a:defRPr spc="-208" sz="104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DAO Governance…</a:t>
            </a: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</a:p>
          <a:p>
            <a:pPr algn="l" defTabSz="2438339">
              <a:lnSpc>
                <a:spcPct val="80000"/>
              </a:lnSpc>
              <a:defRPr spc="-116" sz="5800"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…is a messy, chaotic, sloppy business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dissolve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